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7" r:id="rId4"/>
  </p:sldMasterIdLst>
  <p:notesMasterIdLst>
    <p:notesMasterId r:id="rId24"/>
  </p:notesMasterIdLst>
  <p:handoutMasterIdLst>
    <p:handoutMasterId r:id="rId25"/>
  </p:handoutMasterIdLst>
  <p:sldIdLst>
    <p:sldId id="257" r:id="rId5"/>
    <p:sldId id="315" r:id="rId6"/>
    <p:sldId id="320" r:id="rId7"/>
    <p:sldId id="316" r:id="rId8"/>
    <p:sldId id="317" r:id="rId9"/>
    <p:sldId id="332" r:id="rId10"/>
    <p:sldId id="328" r:id="rId11"/>
    <p:sldId id="344" r:id="rId12"/>
    <p:sldId id="297" r:id="rId13"/>
    <p:sldId id="339" r:id="rId14"/>
    <p:sldId id="365" r:id="rId15"/>
    <p:sldId id="336" r:id="rId16"/>
    <p:sldId id="263" r:id="rId17"/>
    <p:sldId id="366" r:id="rId18"/>
    <p:sldId id="362" r:id="rId19"/>
    <p:sldId id="363" r:id="rId20"/>
    <p:sldId id="361" r:id="rId21"/>
    <p:sldId id="364" r:id="rId22"/>
    <p:sldId id="321" r:id="rId23"/>
  </p:sldIdLst>
  <p:sldSz cx="9144000" cy="5143500" type="screen16x9"/>
  <p:notesSz cx="7010400" cy="92964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zerző" initials="S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F"/>
    <a:srgbClr val="EE1C2E"/>
    <a:srgbClr val="DFDFDF"/>
    <a:srgbClr val="E9E9E9"/>
    <a:srgbClr val="F3F3F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C8050B-6900-4C7D-B909-05EA262A70FD}" v="4" dt="2021-09-09T23:34:57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15" autoAdjust="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6"/>
    </p:cViewPr>
  </p:sorterViewPr>
  <p:notesViewPr>
    <p:cSldViewPr snapToGrid="0" showGuides="1">
      <p:cViewPr varScale="1">
        <p:scale>
          <a:sx n="78" d="100"/>
          <a:sy n="78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9F1960-9BC2-466C-B392-3CEDF7FB5EF0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6899E43D-2A81-44CC-B6A0-C485CCC37C3F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Termelő/Gyártó</a:t>
          </a:r>
        </a:p>
      </dgm:t>
    </dgm:pt>
    <dgm:pt modelId="{5BBAFBE6-E92F-4526-A170-56D824672D28}" type="parTrans" cxnId="{79837C15-45E7-48CA-BA67-26355E670F58}">
      <dgm:prSet/>
      <dgm:spPr/>
      <dgm:t>
        <a:bodyPr/>
        <a:lstStyle/>
        <a:p>
          <a:endParaRPr lang="hu-HU"/>
        </a:p>
      </dgm:t>
    </dgm:pt>
    <dgm:pt modelId="{273DA813-2FE5-4224-99F9-0DE73CB7C64B}" type="sibTrans" cxnId="{79837C15-45E7-48CA-BA67-26355E670F58}">
      <dgm:prSet/>
      <dgm:spPr/>
      <dgm:t>
        <a:bodyPr/>
        <a:lstStyle/>
        <a:p>
          <a:endParaRPr lang="hu-HU"/>
        </a:p>
      </dgm:t>
    </dgm:pt>
    <dgm:pt modelId="{00C40761-C684-4654-AF1A-669F981CC009}">
      <dgm:prSet phldrT="[Szöveg]"/>
      <dgm:spPr/>
      <dgm:t>
        <a:bodyPr/>
        <a:lstStyle/>
        <a:p>
          <a:r>
            <a:rPr lang="hu-HU" dirty="0"/>
            <a:t>Logisztikai központ</a:t>
          </a:r>
        </a:p>
      </dgm:t>
    </dgm:pt>
    <dgm:pt modelId="{B8B60E43-8211-482F-8388-1EB8E8CB6E6C}" type="parTrans" cxnId="{43238E06-DDB3-4A1B-B93E-9F1F486ED70B}">
      <dgm:prSet/>
      <dgm:spPr/>
      <dgm:t>
        <a:bodyPr/>
        <a:lstStyle/>
        <a:p>
          <a:endParaRPr lang="hu-HU"/>
        </a:p>
      </dgm:t>
    </dgm:pt>
    <dgm:pt modelId="{AF876890-4332-4A23-A46C-00E611CD4BA0}" type="sibTrans" cxnId="{43238E06-DDB3-4A1B-B93E-9F1F486ED70B}">
      <dgm:prSet/>
      <dgm:spPr/>
      <dgm:t>
        <a:bodyPr/>
        <a:lstStyle/>
        <a:p>
          <a:endParaRPr lang="hu-HU"/>
        </a:p>
      </dgm:t>
    </dgm:pt>
    <dgm:pt modelId="{749481CB-454F-4B3E-987A-6744BE81CE5B}">
      <dgm:prSet phldrT="[Szöveg]"/>
      <dgm:spPr/>
      <dgm:t>
        <a:bodyPr/>
        <a:lstStyle/>
        <a:p>
          <a:r>
            <a:rPr lang="hu-HU" dirty="0"/>
            <a:t>Áruház</a:t>
          </a:r>
        </a:p>
      </dgm:t>
    </dgm:pt>
    <dgm:pt modelId="{44424D04-09DC-48E5-BF06-F05B1ACCC029}" type="parTrans" cxnId="{4F5D6CD2-277E-4723-9F2B-583E92F9D30D}">
      <dgm:prSet/>
      <dgm:spPr/>
      <dgm:t>
        <a:bodyPr/>
        <a:lstStyle/>
        <a:p>
          <a:endParaRPr lang="hu-HU"/>
        </a:p>
      </dgm:t>
    </dgm:pt>
    <dgm:pt modelId="{AD436F36-1507-41A3-9F9C-D1B1542518A5}" type="sibTrans" cxnId="{4F5D6CD2-277E-4723-9F2B-583E92F9D30D}">
      <dgm:prSet/>
      <dgm:spPr/>
      <dgm:t>
        <a:bodyPr/>
        <a:lstStyle/>
        <a:p>
          <a:endParaRPr lang="hu-HU"/>
        </a:p>
      </dgm:t>
    </dgm:pt>
    <dgm:pt modelId="{4C64E490-B6DA-4B9E-BBF8-4F123594CB89}">
      <dgm:prSet phldrT="[Szöveg]"/>
      <dgm:spPr/>
      <dgm:t>
        <a:bodyPr/>
        <a:lstStyle/>
        <a:p>
          <a:r>
            <a:rPr lang="hu-HU" dirty="0"/>
            <a:t>Vásárló</a:t>
          </a:r>
        </a:p>
      </dgm:t>
    </dgm:pt>
    <dgm:pt modelId="{25D3FEAC-FEDF-41A1-97E3-5BF2608BD6E0}" type="parTrans" cxnId="{B8BE7C8B-7DC4-4A4D-9B46-2752A62E9A78}">
      <dgm:prSet/>
      <dgm:spPr/>
      <dgm:t>
        <a:bodyPr/>
        <a:lstStyle/>
        <a:p>
          <a:endParaRPr lang="hu-HU"/>
        </a:p>
      </dgm:t>
    </dgm:pt>
    <dgm:pt modelId="{88B6EA9D-E5B9-4970-9DBB-C6528F7F13D4}" type="sibTrans" cxnId="{B8BE7C8B-7DC4-4A4D-9B46-2752A62E9A78}">
      <dgm:prSet/>
      <dgm:spPr/>
      <dgm:t>
        <a:bodyPr/>
        <a:lstStyle/>
        <a:p>
          <a:endParaRPr lang="hu-HU"/>
        </a:p>
      </dgm:t>
    </dgm:pt>
    <dgm:pt modelId="{E959BFAD-FE68-4FD3-9F43-580130074D22}">
      <dgm:prSet phldrT="[Szöveg]"/>
      <dgm:spPr/>
      <dgm:t>
        <a:bodyPr/>
        <a:lstStyle/>
        <a:p>
          <a:r>
            <a:rPr lang="hu-HU" dirty="0"/>
            <a:t>Reverse</a:t>
          </a:r>
        </a:p>
      </dgm:t>
    </dgm:pt>
    <dgm:pt modelId="{5A6E67CC-75E9-420B-9DF0-8479421E37C8}" type="parTrans" cxnId="{8183C432-B1D4-4615-81DF-051ABC5CA0E2}">
      <dgm:prSet/>
      <dgm:spPr/>
      <dgm:t>
        <a:bodyPr/>
        <a:lstStyle/>
        <a:p>
          <a:endParaRPr lang="hu-HU"/>
        </a:p>
      </dgm:t>
    </dgm:pt>
    <dgm:pt modelId="{72B2FA52-5A47-45B5-A94B-26D5B9447204}" type="sibTrans" cxnId="{8183C432-B1D4-4615-81DF-051ABC5CA0E2}">
      <dgm:prSet/>
      <dgm:spPr/>
      <dgm:t>
        <a:bodyPr/>
        <a:lstStyle/>
        <a:p>
          <a:endParaRPr lang="hu-HU"/>
        </a:p>
      </dgm:t>
    </dgm:pt>
    <dgm:pt modelId="{4FEC2637-6AD2-41A9-81D9-AC5914EE949E}" type="pres">
      <dgm:prSet presAssocID="{939F1960-9BC2-466C-B392-3CEDF7FB5EF0}" presName="Name0" presStyleCnt="0">
        <dgm:presLayoutVars>
          <dgm:dir/>
          <dgm:resizeHandles val="exact"/>
        </dgm:presLayoutVars>
      </dgm:prSet>
      <dgm:spPr/>
    </dgm:pt>
    <dgm:pt modelId="{DAB91F38-DF69-41B4-B233-7F2DC369E688}" type="pres">
      <dgm:prSet presAssocID="{6899E43D-2A81-44CC-B6A0-C485CCC37C3F}" presName="node" presStyleLbl="node1" presStyleIdx="0" presStyleCnt="5">
        <dgm:presLayoutVars>
          <dgm:bulletEnabled val="1"/>
        </dgm:presLayoutVars>
      </dgm:prSet>
      <dgm:spPr/>
    </dgm:pt>
    <dgm:pt modelId="{A77D2546-0190-4D6F-8995-DFEA4C54A19A}" type="pres">
      <dgm:prSet presAssocID="{273DA813-2FE5-4224-99F9-0DE73CB7C64B}" presName="sibTrans" presStyleLbl="sibTrans1D1" presStyleIdx="0" presStyleCnt="4"/>
      <dgm:spPr/>
    </dgm:pt>
    <dgm:pt modelId="{A59D393A-4AAB-49FA-857F-B476DA64A2BB}" type="pres">
      <dgm:prSet presAssocID="{273DA813-2FE5-4224-99F9-0DE73CB7C64B}" presName="connectorText" presStyleLbl="sibTrans1D1" presStyleIdx="0" presStyleCnt="4"/>
      <dgm:spPr/>
    </dgm:pt>
    <dgm:pt modelId="{DF005F1D-26AE-41C1-878E-14DCA7F94FE3}" type="pres">
      <dgm:prSet presAssocID="{00C40761-C684-4654-AF1A-669F981CC009}" presName="node" presStyleLbl="node1" presStyleIdx="1" presStyleCnt="5">
        <dgm:presLayoutVars>
          <dgm:bulletEnabled val="1"/>
        </dgm:presLayoutVars>
      </dgm:prSet>
      <dgm:spPr/>
    </dgm:pt>
    <dgm:pt modelId="{CDABB232-464E-438F-B13C-E5116E702B87}" type="pres">
      <dgm:prSet presAssocID="{AF876890-4332-4A23-A46C-00E611CD4BA0}" presName="sibTrans" presStyleLbl="sibTrans1D1" presStyleIdx="1" presStyleCnt="4"/>
      <dgm:spPr/>
    </dgm:pt>
    <dgm:pt modelId="{20E8D6A1-B08F-4D03-9624-9B5081FB4FF1}" type="pres">
      <dgm:prSet presAssocID="{AF876890-4332-4A23-A46C-00E611CD4BA0}" presName="connectorText" presStyleLbl="sibTrans1D1" presStyleIdx="1" presStyleCnt="4"/>
      <dgm:spPr/>
    </dgm:pt>
    <dgm:pt modelId="{F69E17A5-E40E-4B9C-9D07-BF2D4E39C694}" type="pres">
      <dgm:prSet presAssocID="{749481CB-454F-4B3E-987A-6744BE81CE5B}" presName="node" presStyleLbl="node1" presStyleIdx="2" presStyleCnt="5">
        <dgm:presLayoutVars>
          <dgm:bulletEnabled val="1"/>
        </dgm:presLayoutVars>
      </dgm:prSet>
      <dgm:spPr/>
    </dgm:pt>
    <dgm:pt modelId="{F1A21433-24F3-40DE-9497-25B5F4805070}" type="pres">
      <dgm:prSet presAssocID="{AD436F36-1507-41A3-9F9C-D1B1542518A5}" presName="sibTrans" presStyleLbl="sibTrans1D1" presStyleIdx="2" presStyleCnt="4"/>
      <dgm:spPr/>
    </dgm:pt>
    <dgm:pt modelId="{F534EA77-D8CD-4C9B-AD63-DCC2DACEC58B}" type="pres">
      <dgm:prSet presAssocID="{AD436F36-1507-41A3-9F9C-D1B1542518A5}" presName="connectorText" presStyleLbl="sibTrans1D1" presStyleIdx="2" presStyleCnt="4"/>
      <dgm:spPr/>
    </dgm:pt>
    <dgm:pt modelId="{B7795111-4206-400B-A7CC-984E7EC10E0F}" type="pres">
      <dgm:prSet presAssocID="{4C64E490-B6DA-4B9E-BBF8-4F123594CB89}" presName="node" presStyleLbl="node1" presStyleIdx="3" presStyleCnt="5">
        <dgm:presLayoutVars>
          <dgm:bulletEnabled val="1"/>
        </dgm:presLayoutVars>
      </dgm:prSet>
      <dgm:spPr/>
    </dgm:pt>
    <dgm:pt modelId="{C3A86E95-6F87-4B1C-8CD2-686FA2E28AE4}" type="pres">
      <dgm:prSet presAssocID="{88B6EA9D-E5B9-4970-9DBB-C6528F7F13D4}" presName="sibTrans" presStyleLbl="sibTrans1D1" presStyleIdx="3" presStyleCnt="4"/>
      <dgm:spPr/>
    </dgm:pt>
    <dgm:pt modelId="{5090B15B-7643-4FE5-AFCE-5BF06A3C2000}" type="pres">
      <dgm:prSet presAssocID="{88B6EA9D-E5B9-4970-9DBB-C6528F7F13D4}" presName="connectorText" presStyleLbl="sibTrans1D1" presStyleIdx="3" presStyleCnt="4"/>
      <dgm:spPr/>
    </dgm:pt>
    <dgm:pt modelId="{3DF8627F-846A-450F-8E54-294983AD0702}" type="pres">
      <dgm:prSet presAssocID="{E959BFAD-FE68-4FD3-9F43-580130074D22}" presName="node" presStyleLbl="node1" presStyleIdx="4" presStyleCnt="5">
        <dgm:presLayoutVars>
          <dgm:bulletEnabled val="1"/>
        </dgm:presLayoutVars>
      </dgm:prSet>
      <dgm:spPr/>
    </dgm:pt>
  </dgm:ptLst>
  <dgm:cxnLst>
    <dgm:cxn modelId="{43238E06-DDB3-4A1B-B93E-9F1F486ED70B}" srcId="{939F1960-9BC2-466C-B392-3CEDF7FB5EF0}" destId="{00C40761-C684-4654-AF1A-669F981CC009}" srcOrd="1" destOrd="0" parTransId="{B8B60E43-8211-482F-8388-1EB8E8CB6E6C}" sibTransId="{AF876890-4332-4A23-A46C-00E611CD4BA0}"/>
    <dgm:cxn modelId="{79837C15-45E7-48CA-BA67-26355E670F58}" srcId="{939F1960-9BC2-466C-B392-3CEDF7FB5EF0}" destId="{6899E43D-2A81-44CC-B6A0-C485CCC37C3F}" srcOrd="0" destOrd="0" parTransId="{5BBAFBE6-E92F-4526-A170-56D824672D28}" sibTransId="{273DA813-2FE5-4224-99F9-0DE73CB7C64B}"/>
    <dgm:cxn modelId="{7AC13D16-08C3-4CA8-978D-56E13D466129}" type="presOf" srcId="{88B6EA9D-E5B9-4970-9DBB-C6528F7F13D4}" destId="{C3A86E95-6F87-4B1C-8CD2-686FA2E28AE4}" srcOrd="0" destOrd="0" presId="urn:microsoft.com/office/officeart/2005/8/layout/bProcess3"/>
    <dgm:cxn modelId="{8183C432-B1D4-4615-81DF-051ABC5CA0E2}" srcId="{939F1960-9BC2-466C-B392-3CEDF7FB5EF0}" destId="{E959BFAD-FE68-4FD3-9F43-580130074D22}" srcOrd="4" destOrd="0" parTransId="{5A6E67CC-75E9-420B-9DF0-8479421E37C8}" sibTransId="{72B2FA52-5A47-45B5-A94B-26D5B9447204}"/>
    <dgm:cxn modelId="{91AEE65D-61BB-407B-B4A1-57AD84415FDB}" type="presOf" srcId="{AD436F36-1507-41A3-9F9C-D1B1542518A5}" destId="{F534EA77-D8CD-4C9B-AD63-DCC2DACEC58B}" srcOrd="1" destOrd="0" presId="urn:microsoft.com/office/officeart/2005/8/layout/bProcess3"/>
    <dgm:cxn modelId="{2911144F-1B6E-456F-9B10-6C34A7230A2A}" type="presOf" srcId="{939F1960-9BC2-466C-B392-3CEDF7FB5EF0}" destId="{4FEC2637-6AD2-41A9-81D9-AC5914EE949E}" srcOrd="0" destOrd="0" presId="urn:microsoft.com/office/officeart/2005/8/layout/bProcess3"/>
    <dgm:cxn modelId="{F6BA6572-410D-4B95-BB06-0042AD792BC7}" type="presOf" srcId="{6899E43D-2A81-44CC-B6A0-C485CCC37C3F}" destId="{DAB91F38-DF69-41B4-B233-7F2DC369E688}" srcOrd="0" destOrd="0" presId="urn:microsoft.com/office/officeart/2005/8/layout/bProcess3"/>
    <dgm:cxn modelId="{7DE92E76-57D0-4543-90BB-BD705738239D}" type="presOf" srcId="{AF876890-4332-4A23-A46C-00E611CD4BA0}" destId="{20E8D6A1-B08F-4D03-9624-9B5081FB4FF1}" srcOrd="1" destOrd="0" presId="urn:microsoft.com/office/officeart/2005/8/layout/bProcess3"/>
    <dgm:cxn modelId="{CBA55879-CD0A-4E1A-B048-FC4E6B10F2E2}" type="presOf" srcId="{273DA813-2FE5-4224-99F9-0DE73CB7C64B}" destId="{A59D393A-4AAB-49FA-857F-B476DA64A2BB}" srcOrd="1" destOrd="0" presId="urn:microsoft.com/office/officeart/2005/8/layout/bProcess3"/>
    <dgm:cxn modelId="{FF2A2C8A-99F7-4029-9A8D-39362DDC73A9}" type="presOf" srcId="{AF876890-4332-4A23-A46C-00E611CD4BA0}" destId="{CDABB232-464E-438F-B13C-E5116E702B87}" srcOrd="0" destOrd="0" presId="urn:microsoft.com/office/officeart/2005/8/layout/bProcess3"/>
    <dgm:cxn modelId="{B8BE7C8B-7DC4-4A4D-9B46-2752A62E9A78}" srcId="{939F1960-9BC2-466C-B392-3CEDF7FB5EF0}" destId="{4C64E490-B6DA-4B9E-BBF8-4F123594CB89}" srcOrd="3" destOrd="0" parTransId="{25D3FEAC-FEDF-41A1-97E3-5BF2608BD6E0}" sibTransId="{88B6EA9D-E5B9-4970-9DBB-C6528F7F13D4}"/>
    <dgm:cxn modelId="{1FE4358C-1B10-4822-AFFB-C8A95DB18F17}" type="presOf" srcId="{273DA813-2FE5-4224-99F9-0DE73CB7C64B}" destId="{A77D2546-0190-4D6F-8995-DFEA4C54A19A}" srcOrd="0" destOrd="0" presId="urn:microsoft.com/office/officeart/2005/8/layout/bProcess3"/>
    <dgm:cxn modelId="{F9A60591-1B5B-4D97-B34C-244A807EBA06}" type="presOf" srcId="{AD436F36-1507-41A3-9F9C-D1B1542518A5}" destId="{F1A21433-24F3-40DE-9497-25B5F4805070}" srcOrd="0" destOrd="0" presId="urn:microsoft.com/office/officeart/2005/8/layout/bProcess3"/>
    <dgm:cxn modelId="{91A43CCB-5E46-4484-ACA2-FBCF6269F4E8}" type="presOf" srcId="{4C64E490-B6DA-4B9E-BBF8-4F123594CB89}" destId="{B7795111-4206-400B-A7CC-984E7EC10E0F}" srcOrd="0" destOrd="0" presId="urn:microsoft.com/office/officeart/2005/8/layout/bProcess3"/>
    <dgm:cxn modelId="{4F5D6CD2-277E-4723-9F2B-583E92F9D30D}" srcId="{939F1960-9BC2-466C-B392-3CEDF7FB5EF0}" destId="{749481CB-454F-4B3E-987A-6744BE81CE5B}" srcOrd="2" destOrd="0" parTransId="{44424D04-09DC-48E5-BF06-F05B1ACCC029}" sibTransId="{AD436F36-1507-41A3-9F9C-D1B1542518A5}"/>
    <dgm:cxn modelId="{BA14B7D9-0B4E-41E8-9944-1FB818F233A8}" type="presOf" srcId="{00C40761-C684-4654-AF1A-669F981CC009}" destId="{DF005F1D-26AE-41C1-878E-14DCA7F94FE3}" srcOrd="0" destOrd="0" presId="urn:microsoft.com/office/officeart/2005/8/layout/bProcess3"/>
    <dgm:cxn modelId="{3A88CADD-DE00-42F5-B9C7-6255C4E296AC}" type="presOf" srcId="{E959BFAD-FE68-4FD3-9F43-580130074D22}" destId="{3DF8627F-846A-450F-8E54-294983AD0702}" srcOrd="0" destOrd="0" presId="urn:microsoft.com/office/officeart/2005/8/layout/bProcess3"/>
    <dgm:cxn modelId="{80B1F3DD-3A10-4B7B-BEE3-D26A79EDAFDB}" type="presOf" srcId="{749481CB-454F-4B3E-987A-6744BE81CE5B}" destId="{F69E17A5-E40E-4B9C-9D07-BF2D4E39C694}" srcOrd="0" destOrd="0" presId="urn:microsoft.com/office/officeart/2005/8/layout/bProcess3"/>
    <dgm:cxn modelId="{C89C63EE-92F9-4EAA-BCCB-B0C5B01119EB}" type="presOf" srcId="{88B6EA9D-E5B9-4970-9DBB-C6528F7F13D4}" destId="{5090B15B-7643-4FE5-AFCE-5BF06A3C2000}" srcOrd="1" destOrd="0" presId="urn:microsoft.com/office/officeart/2005/8/layout/bProcess3"/>
    <dgm:cxn modelId="{3B724759-EE81-45EF-B5AA-964027814D91}" type="presParOf" srcId="{4FEC2637-6AD2-41A9-81D9-AC5914EE949E}" destId="{DAB91F38-DF69-41B4-B233-7F2DC369E688}" srcOrd="0" destOrd="0" presId="urn:microsoft.com/office/officeart/2005/8/layout/bProcess3"/>
    <dgm:cxn modelId="{823EABE2-A6BB-4F66-85C4-1F8E5898C9CE}" type="presParOf" srcId="{4FEC2637-6AD2-41A9-81D9-AC5914EE949E}" destId="{A77D2546-0190-4D6F-8995-DFEA4C54A19A}" srcOrd="1" destOrd="0" presId="urn:microsoft.com/office/officeart/2005/8/layout/bProcess3"/>
    <dgm:cxn modelId="{BA5BF445-60AA-4E5B-8CE5-B54F559A5727}" type="presParOf" srcId="{A77D2546-0190-4D6F-8995-DFEA4C54A19A}" destId="{A59D393A-4AAB-49FA-857F-B476DA64A2BB}" srcOrd="0" destOrd="0" presId="urn:microsoft.com/office/officeart/2005/8/layout/bProcess3"/>
    <dgm:cxn modelId="{ED452268-04C5-4EAA-B7CF-E07275BC0A86}" type="presParOf" srcId="{4FEC2637-6AD2-41A9-81D9-AC5914EE949E}" destId="{DF005F1D-26AE-41C1-878E-14DCA7F94FE3}" srcOrd="2" destOrd="0" presId="urn:microsoft.com/office/officeart/2005/8/layout/bProcess3"/>
    <dgm:cxn modelId="{834E01FC-50CE-4425-80C2-CCA588E53DA9}" type="presParOf" srcId="{4FEC2637-6AD2-41A9-81D9-AC5914EE949E}" destId="{CDABB232-464E-438F-B13C-E5116E702B87}" srcOrd="3" destOrd="0" presId="urn:microsoft.com/office/officeart/2005/8/layout/bProcess3"/>
    <dgm:cxn modelId="{7E92476D-041F-40FD-A830-03CEC553AD28}" type="presParOf" srcId="{CDABB232-464E-438F-B13C-E5116E702B87}" destId="{20E8D6A1-B08F-4D03-9624-9B5081FB4FF1}" srcOrd="0" destOrd="0" presId="urn:microsoft.com/office/officeart/2005/8/layout/bProcess3"/>
    <dgm:cxn modelId="{D5E4395F-2F0E-4539-919C-AFD213D41565}" type="presParOf" srcId="{4FEC2637-6AD2-41A9-81D9-AC5914EE949E}" destId="{F69E17A5-E40E-4B9C-9D07-BF2D4E39C694}" srcOrd="4" destOrd="0" presId="urn:microsoft.com/office/officeart/2005/8/layout/bProcess3"/>
    <dgm:cxn modelId="{803B5B1A-1FF0-48E3-91DE-C03CB388173B}" type="presParOf" srcId="{4FEC2637-6AD2-41A9-81D9-AC5914EE949E}" destId="{F1A21433-24F3-40DE-9497-25B5F4805070}" srcOrd="5" destOrd="0" presId="urn:microsoft.com/office/officeart/2005/8/layout/bProcess3"/>
    <dgm:cxn modelId="{6A5758C0-4CA6-406D-88AE-2E074BC0B74C}" type="presParOf" srcId="{F1A21433-24F3-40DE-9497-25B5F4805070}" destId="{F534EA77-D8CD-4C9B-AD63-DCC2DACEC58B}" srcOrd="0" destOrd="0" presId="urn:microsoft.com/office/officeart/2005/8/layout/bProcess3"/>
    <dgm:cxn modelId="{41BBA7AD-B001-4588-801B-839223F9CFF6}" type="presParOf" srcId="{4FEC2637-6AD2-41A9-81D9-AC5914EE949E}" destId="{B7795111-4206-400B-A7CC-984E7EC10E0F}" srcOrd="6" destOrd="0" presId="urn:microsoft.com/office/officeart/2005/8/layout/bProcess3"/>
    <dgm:cxn modelId="{EA6D188D-93C3-47DF-B8F9-4AB98861D615}" type="presParOf" srcId="{4FEC2637-6AD2-41A9-81D9-AC5914EE949E}" destId="{C3A86E95-6F87-4B1C-8CD2-686FA2E28AE4}" srcOrd="7" destOrd="0" presId="urn:microsoft.com/office/officeart/2005/8/layout/bProcess3"/>
    <dgm:cxn modelId="{EF08E3F5-32CE-4EDF-98B2-6F7EE0A02C7E}" type="presParOf" srcId="{C3A86E95-6F87-4B1C-8CD2-686FA2E28AE4}" destId="{5090B15B-7643-4FE5-AFCE-5BF06A3C2000}" srcOrd="0" destOrd="0" presId="urn:microsoft.com/office/officeart/2005/8/layout/bProcess3"/>
    <dgm:cxn modelId="{04BD6F28-F465-49BC-911E-A78199BD7BC6}" type="presParOf" srcId="{4FEC2637-6AD2-41A9-81D9-AC5914EE949E}" destId="{3DF8627F-846A-450F-8E54-294983AD070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1F14EC-809E-43F8-8E62-8B8A1027E4F4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hu-HU"/>
        </a:p>
      </dgm:t>
    </dgm:pt>
    <dgm:pt modelId="{5B6D1F00-2FC2-4E0F-8D6D-4CB4B40D64A6}">
      <dgm:prSet phldrT="[Szöveg]"/>
      <dgm:spPr/>
      <dgm:t>
        <a:bodyPr/>
        <a:lstStyle/>
        <a:p>
          <a:r>
            <a:rPr lang="hu-HU">
              <a:latin typeface="Times New Roman" panose="02020603050405020304" pitchFamily="18" charset="0"/>
              <a:cs typeface="Times New Roman" panose="02020603050405020304" pitchFamily="18" charset="0"/>
            </a:rPr>
            <a:t>Raktározás</a:t>
          </a:r>
        </a:p>
      </dgm:t>
    </dgm:pt>
    <dgm:pt modelId="{68463605-8D0B-4C9E-849B-6F9AEFBAE215}" type="parTrans" cxnId="{9E9100F9-4002-4B69-BF12-07110323E119}">
      <dgm:prSet/>
      <dgm:spPr/>
      <dgm:t>
        <a:bodyPr/>
        <a:lstStyle/>
        <a:p>
          <a:pPr algn="ctr"/>
          <a:endParaRPr lang="hu-HU"/>
        </a:p>
      </dgm:t>
    </dgm:pt>
    <dgm:pt modelId="{3C5A32BA-137E-4269-9026-94FFA3C3A9B3}" type="sibTrans" cxnId="{9E9100F9-4002-4B69-BF12-07110323E119}">
      <dgm:prSet/>
      <dgm:spPr/>
      <dgm:t>
        <a:bodyPr/>
        <a:lstStyle/>
        <a:p>
          <a:endParaRPr lang="hu-HU"/>
        </a:p>
      </dgm:t>
    </dgm:pt>
    <dgm:pt modelId="{83C7D07A-BDD5-42A3-8F9F-13044C9EB75C}">
      <dgm:prSet phldrT="[Szöveg]" custT="1"/>
      <dgm:spPr/>
      <dgm:t>
        <a:bodyPr/>
        <a:lstStyle/>
        <a:p>
          <a:pPr>
            <a:buNone/>
          </a:pPr>
          <a:r>
            <a:rPr lang="hu-H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Raktárak-Elosztóközpontok-Bolti raktárak</a:t>
          </a:r>
        </a:p>
      </dgm:t>
    </dgm:pt>
    <dgm:pt modelId="{81344CD2-62F2-4727-B1AB-ACE44AB2B31B}" type="parTrans" cxnId="{098EBDDC-8F6A-409F-9242-ECB82F4A7CB6}">
      <dgm:prSet/>
      <dgm:spPr/>
      <dgm:t>
        <a:bodyPr/>
        <a:lstStyle/>
        <a:p>
          <a:pPr algn="ctr"/>
          <a:endParaRPr lang="hu-HU"/>
        </a:p>
      </dgm:t>
    </dgm:pt>
    <dgm:pt modelId="{B738AD8E-02F8-4349-92EA-F78E65D7073A}" type="sibTrans" cxnId="{098EBDDC-8F6A-409F-9242-ECB82F4A7CB6}">
      <dgm:prSet/>
      <dgm:spPr/>
      <dgm:t>
        <a:bodyPr/>
        <a:lstStyle/>
        <a:p>
          <a:endParaRPr lang="hu-HU"/>
        </a:p>
      </dgm:t>
    </dgm:pt>
    <dgm:pt modelId="{AACAD4D8-E476-4B00-94C4-3FFFA0AA07E7}">
      <dgm:prSet phldrT="[Szöveg]"/>
      <dgm:spPr/>
      <dgm:t>
        <a:bodyPr/>
        <a:lstStyle/>
        <a:p>
          <a:r>
            <a:rPr lang="hu-HU">
              <a:latin typeface="Times New Roman" panose="02020603050405020304" pitchFamily="18" charset="0"/>
              <a:cs typeface="Times New Roman" panose="02020603050405020304" pitchFamily="18" charset="0"/>
            </a:rPr>
            <a:t>Készletek</a:t>
          </a:r>
        </a:p>
      </dgm:t>
    </dgm:pt>
    <dgm:pt modelId="{3745D89C-93D4-461E-A488-56553D9B3929}" type="parTrans" cxnId="{62C0BB7D-2321-4E77-A119-EB054B58C0B6}">
      <dgm:prSet/>
      <dgm:spPr/>
      <dgm:t>
        <a:bodyPr/>
        <a:lstStyle/>
        <a:p>
          <a:pPr algn="ctr"/>
          <a:endParaRPr lang="hu-HU"/>
        </a:p>
      </dgm:t>
    </dgm:pt>
    <dgm:pt modelId="{91D3FEB4-6168-4FB3-BF02-DC6C54123248}" type="sibTrans" cxnId="{62C0BB7D-2321-4E77-A119-EB054B58C0B6}">
      <dgm:prSet/>
      <dgm:spPr/>
      <dgm:t>
        <a:bodyPr/>
        <a:lstStyle/>
        <a:p>
          <a:endParaRPr lang="hu-HU"/>
        </a:p>
      </dgm:t>
    </dgm:pt>
    <dgm:pt modelId="{EAC236AD-0DD4-40AB-8C96-5B3FD4F8B2AE}">
      <dgm:prSet phldrT="[Szöveg]" custT="1"/>
      <dgm:spPr/>
      <dgm:t>
        <a:bodyPr/>
        <a:lstStyle/>
        <a:p>
          <a:pPr>
            <a:buNone/>
          </a:pPr>
          <a:r>
            <a:rPr lang="hu-H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Készletnagyság-Összetétel-Elhelyezés</a:t>
          </a:r>
        </a:p>
      </dgm:t>
    </dgm:pt>
    <dgm:pt modelId="{828DC05A-DC8E-490B-918A-9B10B6279366}" type="parTrans" cxnId="{99176F42-AC3A-4F1F-B466-B21BC4DF312A}">
      <dgm:prSet/>
      <dgm:spPr/>
      <dgm:t>
        <a:bodyPr/>
        <a:lstStyle/>
        <a:p>
          <a:pPr algn="ctr"/>
          <a:endParaRPr lang="hu-HU"/>
        </a:p>
      </dgm:t>
    </dgm:pt>
    <dgm:pt modelId="{A75D0033-2006-4A68-BB4E-1BC6B2B47CF3}" type="sibTrans" cxnId="{99176F42-AC3A-4F1F-B466-B21BC4DF312A}">
      <dgm:prSet/>
      <dgm:spPr/>
      <dgm:t>
        <a:bodyPr/>
        <a:lstStyle/>
        <a:p>
          <a:endParaRPr lang="hu-HU"/>
        </a:p>
      </dgm:t>
    </dgm:pt>
    <dgm:pt modelId="{B2FB1729-5131-4F95-8348-98DD7E6B7FB5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Szállítás</a:t>
          </a:r>
        </a:p>
      </dgm:t>
    </dgm:pt>
    <dgm:pt modelId="{D4EB4CD8-E78E-47E1-8BA1-7454A22802BC}" type="parTrans" cxnId="{18B19335-EE8D-456B-BBBC-55857F01D613}">
      <dgm:prSet/>
      <dgm:spPr/>
      <dgm:t>
        <a:bodyPr/>
        <a:lstStyle/>
        <a:p>
          <a:pPr algn="ctr"/>
          <a:endParaRPr lang="hu-HU"/>
        </a:p>
      </dgm:t>
    </dgm:pt>
    <dgm:pt modelId="{5A3F7D76-7F8C-4A89-BD9B-C78E0AEEFD38}" type="sibTrans" cxnId="{18B19335-EE8D-456B-BBBC-55857F01D613}">
      <dgm:prSet/>
      <dgm:spPr/>
      <dgm:t>
        <a:bodyPr/>
        <a:lstStyle/>
        <a:p>
          <a:endParaRPr lang="hu-HU"/>
        </a:p>
      </dgm:t>
    </dgm:pt>
    <dgm:pt modelId="{59B0BA44-E8AF-4FBC-974E-44F0763DEF0B}">
      <dgm:prSet phldrT="[Szöveg]"/>
      <dgm:spPr/>
      <dgm:t>
        <a:bodyPr/>
        <a:lstStyle/>
        <a:p>
          <a:pPr>
            <a:buNone/>
          </a:pP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Kereslet és kínálat összehangolása</a:t>
          </a:r>
        </a:p>
      </dgm:t>
    </dgm:pt>
    <dgm:pt modelId="{05DF3726-3254-4AB4-A126-71673B3C6CBE}" type="parTrans" cxnId="{1BAB2E2B-99D3-46A7-9959-3710098D0B0E}">
      <dgm:prSet/>
      <dgm:spPr/>
      <dgm:t>
        <a:bodyPr/>
        <a:lstStyle/>
        <a:p>
          <a:pPr algn="ctr"/>
          <a:endParaRPr lang="hu-HU"/>
        </a:p>
      </dgm:t>
    </dgm:pt>
    <dgm:pt modelId="{8BAA0144-A2F4-4FA2-858F-2BF1D0159463}" type="sibTrans" cxnId="{1BAB2E2B-99D3-46A7-9959-3710098D0B0E}">
      <dgm:prSet/>
      <dgm:spPr/>
      <dgm:t>
        <a:bodyPr/>
        <a:lstStyle/>
        <a:p>
          <a:endParaRPr lang="hu-HU"/>
        </a:p>
      </dgm:t>
    </dgm:pt>
    <dgm:pt modelId="{E5E383E3-ECA0-4CF1-A02C-6451051AA6AB}">
      <dgm:prSet/>
      <dgm:spPr/>
      <dgm:t>
        <a:bodyPr/>
        <a:lstStyle/>
        <a:p>
          <a:r>
            <a:rPr lang="hu-HU">
              <a:latin typeface="Times New Roman" panose="02020603050405020304" pitchFamily="18" charset="0"/>
              <a:cs typeface="Times New Roman" panose="02020603050405020304" pitchFamily="18" charset="0"/>
            </a:rPr>
            <a:t>Kommunikáció</a:t>
          </a:r>
        </a:p>
      </dgm:t>
    </dgm:pt>
    <dgm:pt modelId="{834C3E00-DE59-4255-9E5B-931A5E77820E}" type="parTrans" cxnId="{78994D42-B7EB-47A3-9FBA-5C448D135133}">
      <dgm:prSet/>
      <dgm:spPr/>
      <dgm:t>
        <a:bodyPr/>
        <a:lstStyle/>
        <a:p>
          <a:pPr algn="ctr"/>
          <a:endParaRPr lang="hu-HU"/>
        </a:p>
      </dgm:t>
    </dgm:pt>
    <dgm:pt modelId="{C68F1F2B-BAFB-45F5-A49C-DFD99064379E}" type="sibTrans" cxnId="{78994D42-B7EB-47A3-9FBA-5C448D135133}">
      <dgm:prSet/>
      <dgm:spPr/>
      <dgm:t>
        <a:bodyPr/>
        <a:lstStyle/>
        <a:p>
          <a:endParaRPr lang="hu-HU"/>
        </a:p>
      </dgm:t>
    </dgm:pt>
    <dgm:pt modelId="{ADEF00B0-A708-40BD-AE73-AADDA4A9E06A}">
      <dgm:prSet/>
      <dgm:spPr/>
      <dgm:t>
        <a:bodyPr/>
        <a:lstStyle/>
        <a:p>
          <a:pPr>
            <a:buNone/>
          </a:pP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 logisztikai folyamatok alapja</a:t>
          </a:r>
        </a:p>
      </dgm:t>
    </dgm:pt>
    <dgm:pt modelId="{80B7A15C-D172-4702-8C10-4101057AE5CA}" type="parTrans" cxnId="{6BEBEABA-58D1-4869-8E0C-0D67994FB98D}">
      <dgm:prSet/>
      <dgm:spPr/>
      <dgm:t>
        <a:bodyPr/>
        <a:lstStyle/>
        <a:p>
          <a:pPr algn="ctr"/>
          <a:endParaRPr lang="hu-HU"/>
        </a:p>
      </dgm:t>
    </dgm:pt>
    <dgm:pt modelId="{BF0A9FC6-AC8D-4032-ADF5-BB48AFA918D1}" type="sibTrans" cxnId="{6BEBEABA-58D1-4869-8E0C-0D67994FB98D}">
      <dgm:prSet/>
      <dgm:spPr/>
      <dgm:t>
        <a:bodyPr/>
        <a:lstStyle/>
        <a:p>
          <a:endParaRPr lang="hu-HU"/>
        </a:p>
      </dgm:t>
    </dgm:pt>
    <dgm:pt modelId="{560C9931-236E-4649-909B-9CAC8D442CCE}">
      <dgm:prSet/>
      <dgm:spPr/>
      <dgm:t>
        <a:bodyPr/>
        <a:lstStyle/>
        <a:p>
          <a:r>
            <a:rPr lang="hu-HU">
              <a:latin typeface="Times New Roman" panose="02020603050405020304" pitchFamily="18" charset="0"/>
              <a:cs typeface="Times New Roman" panose="02020603050405020304" pitchFamily="18" charset="0"/>
            </a:rPr>
            <a:t>Csomagolás</a:t>
          </a:r>
        </a:p>
      </dgm:t>
    </dgm:pt>
    <dgm:pt modelId="{8B261E1B-9850-4E5D-BF4E-ECB7FD216D5D}" type="parTrans" cxnId="{2D3FF5F9-79F8-48EB-B751-A52DA7115D67}">
      <dgm:prSet/>
      <dgm:spPr/>
      <dgm:t>
        <a:bodyPr/>
        <a:lstStyle/>
        <a:p>
          <a:endParaRPr lang="hu-HU"/>
        </a:p>
      </dgm:t>
    </dgm:pt>
    <dgm:pt modelId="{0A8A09C6-1919-44A9-B927-27C3F5CBE75D}" type="sibTrans" cxnId="{2D3FF5F9-79F8-48EB-B751-A52DA7115D67}">
      <dgm:prSet/>
      <dgm:spPr/>
      <dgm:t>
        <a:bodyPr/>
        <a:lstStyle/>
        <a:p>
          <a:endParaRPr lang="hu-HU"/>
        </a:p>
      </dgm:t>
    </dgm:pt>
    <dgm:pt modelId="{EFE20B11-2175-406F-AD87-6C9E563B7DEB}">
      <dgm:prSet/>
      <dgm:spPr/>
      <dgm:t>
        <a:bodyPr/>
        <a:lstStyle/>
        <a:p>
          <a:pPr>
            <a:buNone/>
          </a:pPr>
          <a:r>
            <a:rPr lang="hu-HU">
              <a:latin typeface="Times New Roman" panose="02020603050405020304" pitchFamily="18" charset="0"/>
              <a:cs typeface="Times New Roman" panose="02020603050405020304" pitchFamily="18" charset="0"/>
            </a:rPr>
            <a:t>Fogyasztói igények alapján</a:t>
          </a:r>
          <a:endParaRPr lang="hu-HU"/>
        </a:p>
      </dgm:t>
    </dgm:pt>
    <dgm:pt modelId="{180501A1-5857-4FC9-943A-4BF0CC47E864}" type="parTrans" cxnId="{CCEB768B-9D7F-4ED5-9316-154D8F914842}">
      <dgm:prSet/>
      <dgm:spPr/>
      <dgm:t>
        <a:bodyPr/>
        <a:lstStyle/>
        <a:p>
          <a:endParaRPr lang="hu-HU"/>
        </a:p>
      </dgm:t>
    </dgm:pt>
    <dgm:pt modelId="{2BF0A70C-67CA-4AE3-9B9C-5409A3BABA9C}" type="sibTrans" cxnId="{CCEB768B-9D7F-4ED5-9316-154D8F914842}">
      <dgm:prSet/>
      <dgm:spPr/>
      <dgm:t>
        <a:bodyPr/>
        <a:lstStyle/>
        <a:p>
          <a:endParaRPr lang="hu-HU"/>
        </a:p>
      </dgm:t>
    </dgm:pt>
    <dgm:pt modelId="{91536186-50BE-4252-B37D-892FCDEA61CD}" type="pres">
      <dgm:prSet presAssocID="{A01F14EC-809E-43F8-8E62-8B8A1027E4F4}" presName="Name0" presStyleCnt="0">
        <dgm:presLayoutVars>
          <dgm:dir/>
          <dgm:animLvl val="lvl"/>
          <dgm:resizeHandles val="exact"/>
        </dgm:presLayoutVars>
      </dgm:prSet>
      <dgm:spPr/>
    </dgm:pt>
    <dgm:pt modelId="{E75D0E47-45D5-44FE-8AEB-12FDE28FB1E1}" type="pres">
      <dgm:prSet presAssocID="{5B6D1F00-2FC2-4E0F-8D6D-4CB4B40D64A6}" presName="linNode" presStyleCnt="0"/>
      <dgm:spPr/>
    </dgm:pt>
    <dgm:pt modelId="{25286B1F-C0CF-4BFF-BB81-FC932B9DF969}" type="pres">
      <dgm:prSet presAssocID="{5B6D1F00-2FC2-4E0F-8D6D-4CB4B40D64A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B0EFC46E-8CFA-477D-8DA7-BE2850BD2293}" type="pres">
      <dgm:prSet presAssocID="{5B6D1F00-2FC2-4E0F-8D6D-4CB4B40D64A6}" presName="descendantText" presStyleLbl="alignAccFollowNode1" presStyleIdx="0" presStyleCnt="5">
        <dgm:presLayoutVars>
          <dgm:bulletEnabled val="1"/>
        </dgm:presLayoutVars>
      </dgm:prSet>
      <dgm:spPr/>
    </dgm:pt>
    <dgm:pt modelId="{CE97DDF2-E777-426C-9B57-FE7CCC3A296C}" type="pres">
      <dgm:prSet presAssocID="{3C5A32BA-137E-4269-9026-94FFA3C3A9B3}" presName="sp" presStyleCnt="0"/>
      <dgm:spPr/>
    </dgm:pt>
    <dgm:pt modelId="{FD9B57D3-73D2-47B7-A8BF-E8E7EEA8458D}" type="pres">
      <dgm:prSet presAssocID="{AACAD4D8-E476-4B00-94C4-3FFFA0AA07E7}" presName="linNode" presStyleCnt="0"/>
      <dgm:spPr/>
    </dgm:pt>
    <dgm:pt modelId="{A8A58891-CDD8-4D63-9287-93A4A97F846C}" type="pres">
      <dgm:prSet presAssocID="{AACAD4D8-E476-4B00-94C4-3FFFA0AA07E7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4B2A9EF-15FC-4073-8B00-01334D247EAE}" type="pres">
      <dgm:prSet presAssocID="{AACAD4D8-E476-4B00-94C4-3FFFA0AA07E7}" presName="descendantText" presStyleLbl="alignAccFollowNode1" presStyleIdx="1" presStyleCnt="5">
        <dgm:presLayoutVars>
          <dgm:bulletEnabled val="1"/>
        </dgm:presLayoutVars>
      </dgm:prSet>
      <dgm:spPr/>
    </dgm:pt>
    <dgm:pt modelId="{0FF97DBD-2F9C-42EE-9FBF-5A9FB5110D3E}" type="pres">
      <dgm:prSet presAssocID="{91D3FEB4-6168-4FB3-BF02-DC6C54123248}" presName="sp" presStyleCnt="0"/>
      <dgm:spPr/>
    </dgm:pt>
    <dgm:pt modelId="{8B6AC150-FCD7-47AA-8C93-89C8DE5A2F82}" type="pres">
      <dgm:prSet presAssocID="{B2FB1729-5131-4F95-8348-98DD7E6B7FB5}" presName="linNode" presStyleCnt="0"/>
      <dgm:spPr/>
    </dgm:pt>
    <dgm:pt modelId="{043080A2-DF46-494A-98D8-63C891CE62F3}" type="pres">
      <dgm:prSet presAssocID="{B2FB1729-5131-4F95-8348-98DD7E6B7FB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F3AB2E3D-9650-4135-A5D5-52F768E866DA}" type="pres">
      <dgm:prSet presAssocID="{B2FB1729-5131-4F95-8348-98DD7E6B7FB5}" presName="descendantText" presStyleLbl="alignAccFollowNode1" presStyleIdx="2" presStyleCnt="5">
        <dgm:presLayoutVars>
          <dgm:bulletEnabled val="1"/>
        </dgm:presLayoutVars>
      </dgm:prSet>
      <dgm:spPr/>
    </dgm:pt>
    <dgm:pt modelId="{9E5596FC-A344-44E3-A519-969AF7343C26}" type="pres">
      <dgm:prSet presAssocID="{5A3F7D76-7F8C-4A89-BD9B-C78E0AEEFD38}" presName="sp" presStyleCnt="0"/>
      <dgm:spPr/>
    </dgm:pt>
    <dgm:pt modelId="{E4EDCCF1-B562-48F0-8CAA-88C0D8D70286}" type="pres">
      <dgm:prSet presAssocID="{560C9931-236E-4649-909B-9CAC8D442CCE}" presName="linNode" presStyleCnt="0"/>
      <dgm:spPr/>
    </dgm:pt>
    <dgm:pt modelId="{E27E80AF-016B-431C-A0AD-06CD272DB506}" type="pres">
      <dgm:prSet presAssocID="{560C9931-236E-4649-909B-9CAC8D442CCE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D0C52A7-2BCC-490B-8CE6-DE2151F11334}" type="pres">
      <dgm:prSet presAssocID="{560C9931-236E-4649-909B-9CAC8D442CCE}" presName="descendantText" presStyleLbl="alignAccFollowNode1" presStyleIdx="3" presStyleCnt="5">
        <dgm:presLayoutVars>
          <dgm:bulletEnabled val="1"/>
        </dgm:presLayoutVars>
      </dgm:prSet>
      <dgm:spPr/>
    </dgm:pt>
    <dgm:pt modelId="{ACA51713-525F-41F0-87F8-91E92BDDCDA3}" type="pres">
      <dgm:prSet presAssocID="{0A8A09C6-1919-44A9-B927-27C3F5CBE75D}" presName="sp" presStyleCnt="0"/>
      <dgm:spPr/>
    </dgm:pt>
    <dgm:pt modelId="{055CB96C-0748-4D4A-9A93-639A86087447}" type="pres">
      <dgm:prSet presAssocID="{E5E383E3-ECA0-4CF1-A02C-6451051AA6AB}" presName="linNode" presStyleCnt="0"/>
      <dgm:spPr/>
    </dgm:pt>
    <dgm:pt modelId="{65C43551-3D5E-4AB3-8A17-E9AC0FF65516}" type="pres">
      <dgm:prSet presAssocID="{E5E383E3-ECA0-4CF1-A02C-6451051AA6AB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F83AC367-C233-4A2C-9B6E-FF7ED9423A53}" type="pres">
      <dgm:prSet presAssocID="{E5E383E3-ECA0-4CF1-A02C-6451051AA6A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1BAB2E2B-99D3-46A7-9959-3710098D0B0E}" srcId="{B2FB1729-5131-4F95-8348-98DD7E6B7FB5}" destId="{59B0BA44-E8AF-4FBC-974E-44F0763DEF0B}" srcOrd="0" destOrd="0" parTransId="{05DF3726-3254-4AB4-A126-71673B3C6CBE}" sibTransId="{8BAA0144-A2F4-4FA2-858F-2BF1D0159463}"/>
    <dgm:cxn modelId="{18B19335-EE8D-456B-BBBC-55857F01D613}" srcId="{A01F14EC-809E-43F8-8E62-8B8A1027E4F4}" destId="{B2FB1729-5131-4F95-8348-98DD7E6B7FB5}" srcOrd="2" destOrd="0" parTransId="{D4EB4CD8-E78E-47E1-8BA1-7454A22802BC}" sibTransId="{5A3F7D76-7F8C-4A89-BD9B-C78E0AEEFD38}"/>
    <dgm:cxn modelId="{A9292F3E-1A8E-4460-A833-4BC0BB3DFC66}" type="presOf" srcId="{E5E383E3-ECA0-4CF1-A02C-6451051AA6AB}" destId="{65C43551-3D5E-4AB3-8A17-E9AC0FF65516}" srcOrd="0" destOrd="0" presId="urn:microsoft.com/office/officeart/2005/8/layout/vList5"/>
    <dgm:cxn modelId="{27FF715F-5742-4849-9B1C-E9FD0A4380DD}" type="presOf" srcId="{A01F14EC-809E-43F8-8E62-8B8A1027E4F4}" destId="{91536186-50BE-4252-B37D-892FCDEA61CD}" srcOrd="0" destOrd="0" presId="urn:microsoft.com/office/officeart/2005/8/layout/vList5"/>
    <dgm:cxn modelId="{78994D42-B7EB-47A3-9FBA-5C448D135133}" srcId="{A01F14EC-809E-43F8-8E62-8B8A1027E4F4}" destId="{E5E383E3-ECA0-4CF1-A02C-6451051AA6AB}" srcOrd="4" destOrd="0" parTransId="{834C3E00-DE59-4255-9E5B-931A5E77820E}" sibTransId="{C68F1F2B-BAFB-45F5-A49C-DFD99064379E}"/>
    <dgm:cxn modelId="{99176F42-AC3A-4F1F-B466-B21BC4DF312A}" srcId="{AACAD4D8-E476-4B00-94C4-3FFFA0AA07E7}" destId="{EAC236AD-0DD4-40AB-8C96-5B3FD4F8B2AE}" srcOrd="0" destOrd="0" parTransId="{828DC05A-DC8E-490B-918A-9B10B6279366}" sibTransId="{A75D0033-2006-4A68-BB4E-1BC6B2B47CF3}"/>
    <dgm:cxn modelId="{20EDEC48-8C7D-4932-8F17-D7042607B04A}" type="presOf" srcId="{83C7D07A-BDD5-42A3-8F9F-13044C9EB75C}" destId="{B0EFC46E-8CFA-477D-8DA7-BE2850BD2293}" srcOrd="0" destOrd="0" presId="urn:microsoft.com/office/officeart/2005/8/layout/vList5"/>
    <dgm:cxn modelId="{138B5D4C-2FFF-4FC7-9CF2-EB111EDC7D85}" type="presOf" srcId="{EAC236AD-0DD4-40AB-8C96-5B3FD4F8B2AE}" destId="{C4B2A9EF-15FC-4073-8B00-01334D247EAE}" srcOrd="0" destOrd="0" presId="urn:microsoft.com/office/officeart/2005/8/layout/vList5"/>
    <dgm:cxn modelId="{07978851-49CF-4E2E-B082-FF37C554088A}" type="presOf" srcId="{EFE20B11-2175-406F-AD87-6C9E563B7DEB}" destId="{DD0C52A7-2BCC-490B-8CE6-DE2151F11334}" srcOrd="0" destOrd="0" presId="urn:microsoft.com/office/officeart/2005/8/layout/vList5"/>
    <dgm:cxn modelId="{4A02AC54-3FEB-455E-8FD1-83804FD1D835}" type="presOf" srcId="{59B0BA44-E8AF-4FBC-974E-44F0763DEF0B}" destId="{F3AB2E3D-9650-4135-A5D5-52F768E866DA}" srcOrd="0" destOrd="0" presId="urn:microsoft.com/office/officeart/2005/8/layout/vList5"/>
    <dgm:cxn modelId="{62C0BB7D-2321-4E77-A119-EB054B58C0B6}" srcId="{A01F14EC-809E-43F8-8E62-8B8A1027E4F4}" destId="{AACAD4D8-E476-4B00-94C4-3FFFA0AA07E7}" srcOrd="1" destOrd="0" parTransId="{3745D89C-93D4-461E-A488-56553D9B3929}" sibTransId="{91D3FEB4-6168-4FB3-BF02-DC6C54123248}"/>
    <dgm:cxn modelId="{CCEB768B-9D7F-4ED5-9316-154D8F914842}" srcId="{560C9931-236E-4649-909B-9CAC8D442CCE}" destId="{EFE20B11-2175-406F-AD87-6C9E563B7DEB}" srcOrd="0" destOrd="0" parTransId="{180501A1-5857-4FC9-943A-4BF0CC47E864}" sibTransId="{2BF0A70C-67CA-4AE3-9B9C-5409A3BABA9C}"/>
    <dgm:cxn modelId="{A5FEDB8C-96EF-42D0-B57D-F4E0253B0BE5}" type="presOf" srcId="{5B6D1F00-2FC2-4E0F-8D6D-4CB4B40D64A6}" destId="{25286B1F-C0CF-4BFF-BB81-FC932B9DF969}" srcOrd="0" destOrd="0" presId="urn:microsoft.com/office/officeart/2005/8/layout/vList5"/>
    <dgm:cxn modelId="{6B794096-D671-4FFD-8D24-07A761B48ECE}" type="presOf" srcId="{AACAD4D8-E476-4B00-94C4-3FFFA0AA07E7}" destId="{A8A58891-CDD8-4D63-9287-93A4A97F846C}" srcOrd="0" destOrd="0" presId="urn:microsoft.com/office/officeart/2005/8/layout/vList5"/>
    <dgm:cxn modelId="{6BEBEABA-58D1-4869-8E0C-0D67994FB98D}" srcId="{E5E383E3-ECA0-4CF1-A02C-6451051AA6AB}" destId="{ADEF00B0-A708-40BD-AE73-AADDA4A9E06A}" srcOrd="0" destOrd="0" parTransId="{80B7A15C-D172-4702-8C10-4101057AE5CA}" sibTransId="{BF0A9FC6-AC8D-4032-ADF5-BB48AFA918D1}"/>
    <dgm:cxn modelId="{098EBDDC-8F6A-409F-9242-ECB82F4A7CB6}" srcId="{5B6D1F00-2FC2-4E0F-8D6D-4CB4B40D64A6}" destId="{83C7D07A-BDD5-42A3-8F9F-13044C9EB75C}" srcOrd="0" destOrd="0" parTransId="{81344CD2-62F2-4727-B1AB-ACE44AB2B31B}" sibTransId="{B738AD8E-02F8-4349-92EA-F78E65D7073A}"/>
    <dgm:cxn modelId="{5A8B69E4-6801-4448-A483-B9CC49FBA685}" type="presOf" srcId="{560C9931-236E-4649-909B-9CAC8D442CCE}" destId="{E27E80AF-016B-431C-A0AD-06CD272DB506}" srcOrd="0" destOrd="0" presId="urn:microsoft.com/office/officeart/2005/8/layout/vList5"/>
    <dgm:cxn modelId="{CCBFB8E8-A68F-4965-AAD4-E4BDBA4C0B86}" type="presOf" srcId="{ADEF00B0-A708-40BD-AE73-AADDA4A9E06A}" destId="{F83AC367-C233-4A2C-9B6E-FF7ED9423A53}" srcOrd="0" destOrd="0" presId="urn:microsoft.com/office/officeart/2005/8/layout/vList5"/>
    <dgm:cxn modelId="{89664DF8-37C9-48D9-9A9C-11C460C07454}" type="presOf" srcId="{B2FB1729-5131-4F95-8348-98DD7E6B7FB5}" destId="{043080A2-DF46-494A-98D8-63C891CE62F3}" srcOrd="0" destOrd="0" presId="urn:microsoft.com/office/officeart/2005/8/layout/vList5"/>
    <dgm:cxn modelId="{9E9100F9-4002-4B69-BF12-07110323E119}" srcId="{A01F14EC-809E-43F8-8E62-8B8A1027E4F4}" destId="{5B6D1F00-2FC2-4E0F-8D6D-4CB4B40D64A6}" srcOrd="0" destOrd="0" parTransId="{68463605-8D0B-4C9E-849B-6F9AEFBAE215}" sibTransId="{3C5A32BA-137E-4269-9026-94FFA3C3A9B3}"/>
    <dgm:cxn modelId="{2D3FF5F9-79F8-48EB-B751-A52DA7115D67}" srcId="{A01F14EC-809E-43F8-8E62-8B8A1027E4F4}" destId="{560C9931-236E-4649-909B-9CAC8D442CCE}" srcOrd="3" destOrd="0" parTransId="{8B261E1B-9850-4E5D-BF4E-ECB7FD216D5D}" sibTransId="{0A8A09C6-1919-44A9-B927-27C3F5CBE75D}"/>
    <dgm:cxn modelId="{AE8EA9C9-AD9D-4C4B-B87E-061D6A57656F}" type="presParOf" srcId="{91536186-50BE-4252-B37D-892FCDEA61CD}" destId="{E75D0E47-45D5-44FE-8AEB-12FDE28FB1E1}" srcOrd="0" destOrd="0" presId="urn:microsoft.com/office/officeart/2005/8/layout/vList5"/>
    <dgm:cxn modelId="{B1B3942A-9DCD-47EF-BB4B-13703690E943}" type="presParOf" srcId="{E75D0E47-45D5-44FE-8AEB-12FDE28FB1E1}" destId="{25286B1F-C0CF-4BFF-BB81-FC932B9DF969}" srcOrd="0" destOrd="0" presId="urn:microsoft.com/office/officeart/2005/8/layout/vList5"/>
    <dgm:cxn modelId="{5BBC7CC3-490C-42A7-AE97-5CA63FEDA877}" type="presParOf" srcId="{E75D0E47-45D5-44FE-8AEB-12FDE28FB1E1}" destId="{B0EFC46E-8CFA-477D-8DA7-BE2850BD2293}" srcOrd="1" destOrd="0" presId="urn:microsoft.com/office/officeart/2005/8/layout/vList5"/>
    <dgm:cxn modelId="{184B3528-5B25-48EC-96F4-B86FA1271B64}" type="presParOf" srcId="{91536186-50BE-4252-B37D-892FCDEA61CD}" destId="{CE97DDF2-E777-426C-9B57-FE7CCC3A296C}" srcOrd="1" destOrd="0" presId="urn:microsoft.com/office/officeart/2005/8/layout/vList5"/>
    <dgm:cxn modelId="{C6245146-620D-4C09-957E-E636102650E6}" type="presParOf" srcId="{91536186-50BE-4252-B37D-892FCDEA61CD}" destId="{FD9B57D3-73D2-47B7-A8BF-E8E7EEA8458D}" srcOrd="2" destOrd="0" presId="urn:microsoft.com/office/officeart/2005/8/layout/vList5"/>
    <dgm:cxn modelId="{97D26BA4-A830-48B4-A0A7-F402A760A0BF}" type="presParOf" srcId="{FD9B57D3-73D2-47B7-A8BF-E8E7EEA8458D}" destId="{A8A58891-CDD8-4D63-9287-93A4A97F846C}" srcOrd="0" destOrd="0" presId="urn:microsoft.com/office/officeart/2005/8/layout/vList5"/>
    <dgm:cxn modelId="{663388E0-480D-4DB3-8AF9-1E07ABBBE7DC}" type="presParOf" srcId="{FD9B57D3-73D2-47B7-A8BF-E8E7EEA8458D}" destId="{C4B2A9EF-15FC-4073-8B00-01334D247EAE}" srcOrd="1" destOrd="0" presId="urn:microsoft.com/office/officeart/2005/8/layout/vList5"/>
    <dgm:cxn modelId="{7BB33602-0713-45BD-A3F3-D16A483EC0E6}" type="presParOf" srcId="{91536186-50BE-4252-B37D-892FCDEA61CD}" destId="{0FF97DBD-2F9C-42EE-9FBF-5A9FB5110D3E}" srcOrd="3" destOrd="0" presId="urn:microsoft.com/office/officeart/2005/8/layout/vList5"/>
    <dgm:cxn modelId="{1FE84542-2E70-4D81-AE48-071E43939567}" type="presParOf" srcId="{91536186-50BE-4252-B37D-892FCDEA61CD}" destId="{8B6AC150-FCD7-47AA-8C93-89C8DE5A2F82}" srcOrd="4" destOrd="0" presId="urn:microsoft.com/office/officeart/2005/8/layout/vList5"/>
    <dgm:cxn modelId="{6C5019A7-348A-4FA9-A88B-A4AD9DF880F3}" type="presParOf" srcId="{8B6AC150-FCD7-47AA-8C93-89C8DE5A2F82}" destId="{043080A2-DF46-494A-98D8-63C891CE62F3}" srcOrd="0" destOrd="0" presId="urn:microsoft.com/office/officeart/2005/8/layout/vList5"/>
    <dgm:cxn modelId="{4B7F441C-9379-4A57-8852-5B376556DF97}" type="presParOf" srcId="{8B6AC150-FCD7-47AA-8C93-89C8DE5A2F82}" destId="{F3AB2E3D-9650-4135-A5D5-52F768E866DA}" srcOrd="1" destOrd="0" presId="urn:microsoft.com/office/officeart/2005/8/layout/vList5"/>
    <dgm:cxn modelId="{DEA91FD9-9C22-43CC-A7B0-FB4F43C2A394}" type="presParOf" srcId="{91536186-50BE-4252-B37D-892FCDEA61CD}" destId="{9E5596FC-A344-44E3-A519-969AF7343C26}" srcOrd="5" destOrd="0" presId="urn:microsoft.com/office/officeart/2005/8/layout/vList5"/>
    <dgm:cxn modelId="{67E395EE-D083-4E37-97C0-8D2406E581F0}" type="presParOf" srcId="{91536186-50BE-4252-B37D-892FCDEA61CD}" destId="{E4EDCCF1-B562-48F0-8CAA-88C0D8D70286}" srcOrd="6" destOrd="0" presId="urn:microsoft.com/office/officeart/2005/8/layout/vList5"/>
    <dgm:cxn modelId="{30BAFC10-303C-4087-9A7C-5A6498462CCA}" type="presParOf" srcId="{E4EDCCF1-B562-48F0-8CAA-88C0D8D70286}" destId="{E27E80AF-016B-431C-A0AD-06CD272DB506}" srcOrd="0" destOrd="0" presId="urn:microsoft.com/office/officeart/2005/8/layout/vList5"/>
    <dgm:cxn modelId="{FBD8329F-59D2-4C0D-81FE-9888BDCC7FB1}" type="presParOf" srcId="{E4EDCCF1-B562-48F0-8CAA-88C0D8D70286}" destId="{DD0C52A7-2BCC-490B-8CE6-DE2151F11334}" srcOrd="1" destOrd="0" presId="urn:microsoft.com/office/officeart/2005/8/layout/vList5"/>
    <dgm:cxn modelId="{80A1B7B8-8065-4932-9C6B-BC74C232EFD3}" type="presParOf" srcId="{91536186-50BE-4252-B37D-892FCDEA61CD}" destId="{ACA51713-525F-41F0-87F8-91E92BDDCDA3}" srcOrd="7" destOrd="0" presId="urn:microsoft.com/office/officeart/2005/8/layout/vList5"/>
    <dgm:cxn modelId="{E778275B-CB5A-4CB8-B18A-0B623DD95821}" type="presParOf" srcId="{91536186-50BE-4252-B37D-892FCDEA61CD}" destId="{055CB96C-0748-4D4A-9A93-639A86087447}" srcOrd="8" destOrd="0" presId="urn:microsoft.com/office/officeart/2005/8/layout/vList5"/>
    <dgm:cxn modelId="{D1F88C3C-72C2-496C-9608-54B7F7DD363D}" type="presParOf" srcId="{055CB96C-0748-4D4A-9A93-639A86087447}" destId="{65C43551-3D5E-4AB3-8A17-E9AC0FF65516}" srcOrd="0" destOrd="0" presId="urn:microsoft.com/office/officeart/2005/8/layout/vList5"/>
    <dgm:cxn modelId="{52EF2C87-DFCD-4FEB-BBAC-1B5BFA7282F1}" type="presParOf" srcId="{055CB96C-0748-4D4A-9A93-639A86087447}" destId="{F83AC367-C233-4A2C-9B6E-FF7ED9423A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4880D4-635A-4712-88A9-2B17720CED8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453BFC9-3304-4192-B808-7CC5315BAFAE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Emelkedő autószám és károsanyag kibocsájtás.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2B662-DCCB-4A61-A1D7-6A99CAADD78B}" type="parTrans" cxnId="{A0FE4737-841C-4772-BBB5-7CF60F93E5D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51BF6-9DD7-4683-A0A9-4ACF9FD29D4D}" type="sibTrans" cxnId="{A0FE4737-841C-4772-BBB5-7CF60F93E5D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4CA43-3260-4690-AF33-40DB8E7BB18C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Növekvő kényelmi szolgáltatás.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0B5A4-0E5B-4D4D-8C87-60E0495DD061}" type="parTrans" cxnId="{7D472C67-0720-4EC8-8887-8CCAAC12BB2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26015-2FDB-4E63-8A3A-93BCDCC126A0}" type="sibTrans" cxnId="{7D472C67-0720-4EC8-8887-8CCAAC12BB2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422D2-AC86-46C6-AEB9-163937411CD7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Nem környezetbarát elsődleges és másodlagos csomagolás.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97767-F43E-4F0B-BA6B-7621F0882D8D}" type="parTrans" cxnId="{9DA73F37-048D-4219-BC09-7B10F2BE8CF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398B0-A29D-423B-9C19-30F1A116681B}" type="sibTrans" cxnId="{9DA73F37-048D-4219-BC09-7B10F2BE8CF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C00A6-E660-43C5-8554-EE8BBA5EDAB6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Raktárak és központok emisszió magas, régi épületek.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8CF81-5804-4240-9446-12D506E1C844}" type="parTrans" cxnId="{8C9D073C-9865-4407-B579-557061FDD0A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E272C-66B6-45B6-BCF1-584CD07C0D64}" type="sibTrans" cxnId="{8C9D073C-9865-4407-B579-557061FDD0A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6DD8A-663F-4E8E-860B-DC17487B8DF5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Hosszú élelmiszerláncok.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2AB1A-0ED5-4E69-82D4-E8DE33CC77B8}" type="parTrans" cxnId="{D30064B7-2C8A-47F2-AA89-8B51FD817DB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079A8-478F-4344-ABC4-8D2B15E20BC7}" type="sibTrans" cxnId="{D30064B7-2C8A-47F2-AA89-8B51FD817DB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DDE17-7CD9-4ADD-8886-D5E892D9894F}">
      <dgm:prSet/>
      <dgm:spPr/>
      <dgm:t>
        <a:bodyPr/>
        <a:lstStyle/>
        <a:p>
          <a:r>
            <a:rPr lang="hu-HU" baseline="0">
              <a:latin typeface="Times New Roman" panose="02020603050405020304" pitchFamily="18" charset="0"/>
              <a:cs typeface="Times New Roman" panose="02020603050405020304" pitchFamily="18" charset="0"/>
            </a:rPr>
            <a:t>Gyakoribbá váló, kiskosaras vásárlások.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54178-84B5-41E4-A23F-1D65D3FB4DCC}" type="parTrans" cxnId="{37C21A7F-C576-4D5C-994E-76FB10D692C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A9F42E-FAAE-4AE7-98C0-A50FD56E0093}" type="sibTrans" cxnId="{37C21A7F-C576-4D5C-994E-76FB10D692C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957AC-2125-43A7-BD51-E1C0018F5F88}" type="pres">
      <dgm:prSet presAssocID="{5C4880D4-635A-4712-88A9-2B17720CED80}" presName="diagram" presStyleCnt="0">
        <dgm:presLayoutVars>
          <dgm:dir/>
          <dgm:resizeHandles val="exact"/>
        </dgm:presLayoutVars>
      </dgm:prSet>
      <dgm:spPr/>
    </dgm:pt>
    <dgm:pt modelId="{19A37CAE-682D-4F75-909C-98190B7647CC}" type="pres">
      <dgm:prSet presAssocID="{3453BFC9-3304-4192-B808-7CC5315BAFAE}" presName="node" presStyleLbl="node1" presStyleIdx="0" presStyleCnt="6">
        <dgm:presLayoutVars>
          <dgm:bulletEnabled val="1"/>
        </dgm:presLayoutVars>
      </dgm:prSet>
      <dgm:spPr/>
    </dgm:pt>
    <dgm:pt modelId="{1CA4A435-CE5E-4E30-A653-9ED4DC3F51B7}" type="pres">
      <dgm:prSet presAssocID="{DE951BF6-9DD7-4683-A0A9-4ACF9FD29D4D}" presName="sibTrans" presStyleCnt="0"/>
      <dgm:spPr/>
    </dgm:pt>
    <dgm:pt modelId="{218BC9F4-FE7E-41F8-ABE4-2C9EF40ACC16}" type="pres">
      <dgm:prSet presAssocID="{3DC4CA43-3260-4690-AF33-40DB8E7BB18C}" presName="node" presStyleLbl="node1" presStyleIdx="1" presStyleCnt="6">
        <dgm:presLayoutVars>
          <dgm:bulletEnabled val="1"/>
        </dgm:presLayoutVars>
      </dgm:prSet>
      <dgm:spPr/>
    </dgm:pt>
    <dgm:pt modelId="{00CD94DD-D82C-4F30-9768-8436C666D7B0}" type="pres">
      <dgm:prSet presAssocID="{7EE26015-2FDB-4E63-8A3A-93BCDCC126A0}" presName="sibTrans" presStyleCnt="0"/>
      <dgm:spPr/>
    </dgm:pt>
    <dgm:pt modelId="{C266BD0C-7AC7-4590-B333-B87207DFBDD5}" type="pres">
      <dgm:prSet presAssocID="{CBB422D2-AC86-46C6-AEB9-163937411CD7}" presName="node" presStyleLbl="node1" presStyleIdx="2" presStyleCnt="6">
        <dgm:presLayoutVars>
          <dgm:bulletEnabled val="1"/>
        </dgm:presLayoutVars>
      </dgm:prSet>
      <dgm:spPr/>
    </dgm:pt>
    <dgm:pt modelId="{60FF46E4-2564-4149-BF7D-2E22056BCA76}" type="pres">
      <dgm:prSet presAssocID="{C32398B0-A29D-423B-9C19-30F1A116681B}" presName="sibTrans" presStyleCnt="0"/>
      <dgm:spPr/>
    </dgm:pt>
    <dgm:pt modelId="{5DAC90C6-FC2D-43CA-B750-194A1298EE96}" type="pres">
      <dgm:prSet presAssocID="{D46C00A6-E660-43C5-8554-EE8BBA5EDAB6}" presName="node" presStyleLbl="node1" presStyleIdx="3" presStyleCnt="6">
        <dgm:presLayoutVars>
          <dgm:bulletEnabled val="1"/>
        </dgm:presLayoutVars>
      </dgm:prSet>
      <dgm:spPr/>
    </dgm:pt>
    <dgm:pt modelId="{BE652B2B-EAD3-4DD2-830C-04818CCBD1F3}" type="pres">
      <dgm:prSet presAssocID="{BB4E272C-66B6-45B6-BCF1-584CD07C0D64}" presName="sibTrans" presStyleCnt="0"/>
      <dgm:spPr/>
    </dgm:pt>
    <dgm:pt modelId="{D60EADD8-4F38-41BD-9CD6-C87FE4C88263}" type="pres">
      <dgm:prSet presAssocID="{23E6DD8A-663F-4E8E-860B-DC17487B8DF5}" presName="node" presStyleLbl="node1" presStyleIdx="4" presStyleCnt="6">
        <dgm:presLayoutVars>
          <dgm:bulletEnabled val="1"/>
        </dgm:presLayoutVars>
      </dgm:prSet>
      <dgm:spPr/>
    </dgm:pt>
    <dgm:pt modelId="{6462D4F0-D2BC-43EE-BA70-38508555246F}" type="pres">
      <dgm:prSet presAssocID="{B2E079A8-478F-4344-ABC4-8D2B15E20BC7}" presName="sibTrans" presStyleCnt="0"/>
      <dgm:spPr/>
    </dgm:pt>
    <dgm:pt modelId="{EEA0E3EA-0688-4416-AE21-2A02F022DF10}" type="pres">
      <dgm:prSet presAssocID="{988DDE17-7CD9-4ADD-8886-D5E892D9894F}" presName="node" presStyleLbl="node1" presStyleIdx="5" presStyleCnt="6">
        <dgm:presLayoutVars>
          <dgm:bulletEnabled val="1"/>
        </dgm:presLayoutVars>
      </dgm:prSet>
      <dgm:spPr/>
    </dgm:pt>
  </dgm:ptLst>
  <dgm:cxnLst>
    <dgm:cxn modelId="{96A3EE18-1C85-4042-827A-1664176807C8}" type="presOf" srcId="{23E6DD8A-663F-4E8E-860B-DC17487B8DF5}" destId="{D60EADD8-4F38-41BD-9CD6-C87FE4C88263}" srcOrd="0" destOrd="0" presId="urn:microsoft.com/office/officeart/2005/8/layout/default"/>
    <dgm:cxn modelId="{9DA73F37-048D-4219-BC09-7B10F2BE8CF2}" srcId="{5C4880D4-635A-4712-88A9-2B17720CED80}" destId="{CBB422D2-AC86-46C6-AEB9-163937411CD7}" srcOrd="2" destOrd="0" parTransId="{14F97767-F43E-4F0B-BA6B-7621F0882D8D}" sibTransId="{C32398B0-A29D-423B-9C19-30F1A116681B}"/>
    <dgm:cxn modelId="{A0FE4737-841C-4772-BBB5-7CF60F93E5D3}" srcId="{5C4880D4-635A-4712-88A9-2B17720CED80}" destId="{3453BFC9-3304-4192-B808-7CC5315BAFAE}" srcOrd="0" destOrd="0" parTransId="{CC22B662-DCCB-4A61-A1D7-6A99CAADD78B}" sibTransId="{DE951BF6-9DD7-4683-A0A9-4ACF9FD29D4D}"/>
    <dgm:cxn modelId="{50B54839-FE4D-4EEE-BBF8-B7EE9E1EBD80}" type="presOf" srcId="{5C4880D4-635A-4712-88A9-2B17720CED80}" destId="{B36957AC-2125-43A7-BD51-E1C0018F5F88}" srcOrd="0" destOrd="0" presId="urn:microsoft.com/office/officeart/2005/8/layout/default"/>
    <dgm:cxn modelId="{8C9D073C-9865-4407-B579-557061FDD0AA}" srcId="{5C4880D4-635A-4712-88A9-2B17720CED80}" destId="{D46C00A6-E660-43C5-8554-EE8BBA5EDAB6}" srcOrd="3" destOrd="0" parTransId="{9988CF81-5804-4240-9446-12D506E1C844}" sibTransId="{BB4E272C-66B6-45B6-BCF1-584CD07C0D64}"/>
    <dgm:cxn modelId="{7D472C67-0720-4EC8-8887-8CCAAC12BB2C}" srcId="{5C4880D4-635A-4712-88A9-2B17720CED80}" destId="{3DC4CA43-3260-4690-AF33-40DB8E7BB18C}" srcOrd="1" destOrd="0" parTransId="{4C80B5A4-0E5B-4D4D-8C87-60E0495DD061}" sibTransId="{7EE26015-2FDB-4E63-8A3A-93BCDCC126A0}"/>
    <dgm:cxn modelId="{6D3AD65A-7A71-4017-A34A-E2FF95A87579}" type="presOf" srcId="{988DDE17-7CD9-4ADD-8886-D5E892D9894F}" destId="{EEA0E3EA-0688-4416-AE21-2A02F022DF10}" srcOrd="0" destOrd="0" presId="urn:microsoft.com/office/officeart/2005/8/layout/default"/>
    <dgm:cxn modelId="{37C21A7F-C576-4D5C-994E-76FB10D692C7}" srcId="{5C4880D4-635A-4712-88A9-2B17720CED80}" destId="{988DDE17-7CD9-4ADD-8886-D5E892D9894F}" srcOrd="5" destOrd="0" parTransId="{7B854178-84B5-41E4-A23F-1D65D3FB4DCC}" sibTransId="{B7A9F42E-FAAE-4AE7-98C0-A50FD56E0093}"/>
    <dgm:cxn modelId="{C0D2B295-439B-4433-A248-8EC45C086FDD}" type="presOf" srcId="{3453BFC9-3304-4192-B808-7CC5315BAFAE}" destId="{19A37CAE-682D-4F75-909C-98190B7647CC}" srcOrd="0" destOrd="0" presId="urn:microsoft.com/office/officeart/2005/8/layout/default"/>
    <dgm:cxn modelId="{D30064B7-2C8A-47F2-AA89-8B51FD817DB8}" srcId="{5C4880D4-635A-4712-88A9-2B17720CED80}" destId="{23E6DD8A-663F-4E8E-860B-DC17487B8DF5}" srcOrd="4" destOrd="0" parTransId="{EF32AB1A-0ED5-4E69-82D4-E8DE33CC77B8}" sibTransId="{B2E079A8-478F-4344-ABC4-8D2B15E20BC7}"/>
    <dgm:cxn modelId="{4E9BFABA-D6A9-4A4B-8E14-39E3122988D8}" type="presOf" srcId="{CBB422D2-AC86-46C6-AEB9-163937411CD7}" destId="{C266BD0C-7AC7-4590-B333-B87207DFBDD5}" srcOrd="0" destOrd="0" presId="urn:microsoft.com/office/officeart/2005/8/layout/default"/>
    <dgm:cxn modelId="{FCE7A9BD-8A90-44CE-AAF1-116711AF93A1}" type="presOf" srcId="{D46C00A6-E660-43C5-8554-EE8BBA5EDAB6}" destId="{5DAC90C6-FC2D-43CA-B750-194A1298EE96}" srcOrd="0" destOrd="0" presId="urn:microsoft.com/office/officeart/2005/8/layout/default"/>
    <dgm:cxn modelId="{1397F2E1-9437-48D7-947B-6CA9E5D8420F}" type="presOf" srcId="{3DC4CA43-3260-4690-AF33-40DB8E7BB18C}" destId="{218BC9F4-FE7E-41F8-ABE4-2C9EF40ACC16}" srcOrd="0" destOrd="0" presId="urn:microsoft.com/office/officeart/2005/8/layout/default"/>
    <dgm:cxn modelId="{5A5B8DC3-42DF-44C0-B7D9-D20E03396655}" type="presParOf" srcId="{B36957AC-2125-43A7-BD51-E1C0018F5F88}" destId="{19A37CAE-682D-4F75-909C-98190B7647CC}" srcOrd="0" destOrd="0" presId="urn:microsoft.com/office/officeart/2005/8/layout/default"/>
    <dgm:cxn modelId="{6BD7DF9B-182B-4E9F-81C4-278DF9049A96}" type="presParOf" srcId="{B36957AC-2125-43A7-BD51-E1C0018F5F88}" destId="{1CA4A435-CE5E-4E30-A653-9ED4DC3F51B7}" srcOrd="1" destOrd="0" presId="urn:microsoft.com/office/officeart/2005/8/layout/default"/>
    <dgm:cxn modelId="{03119CBE-A7A1-4909-BA89-CCFA7743D054}" type="presParOf" srcId="{B36957AC-2125-43A7-BD51-E1C0018F5F88}" destId="{218BC9F4-FE7E-41F8-ABE4-2C9EF40ACC16}" srcOrd="2" destOrd="0" presId="urn:microsoft.com/office/officeart/2005/8/layout/default"/>
    <dgm:cxn modelId="{65BB0F8D-FA73-4EF5-8B58-A60EEB9C8777}" type="presParOf" srcId="{B36957AC-2125-43A7-BD51-E1C0018F5F88}" destId="{00CD94DD-D82C-4F30-9768-8436C666D7B0}" srcOrd="3" destOrd="0" presId="urn:microsoft.com/office/officeart/2005/8/layout/default"/>
    <dgm:cxn modelId="{B03A7C48-B89F-463C-9400-BAF4FDA8BA93}" type="presParOf" srcId="{B36957AC-2125-43A7-BD51-E1C0018F5F88}" destId="{C266BD0C-7AC7-4590-B333-B87207DFBDD5}" srcOrd="4" destOrd="0" presId="urn:microsoft.com/office/officeart/2005/8/layout/default"/>
    <dgm:cxn modelId="{592E4D67-0889-4627-ABAB-3B58C5D78B2A}" type="presParOf" srcId="{B36957AC-2125-43A7-BD51-E1C0018F5F88}" destId="{60FF46E4-2564-4149-BF7D-2E22056BCA76}" srcOrd="5" destOrd="0" presId="urn:microsoft.com/office/officeart/2005/8/layout/default"/>
    <dgm:cxn modelId="{5D00F54D-42B3-4F7F-A0D2-053492F3BF29}" type="presParOf" srcId="{B36957AC-2125-43A7-BD51-E1C0018F5F88}" destId="{5DAC90C6-FC2D-43CA-B750-194A1298EE96}" srcOrd="6" destOrd="0" presId="urn:microsoft.com/office/officeart/2005/8/layout/default"/>
    <dgm:cxn modelId="{6C831B56-6365-4DB1-91CD-75FDE005CBE7}" type="presParOf" srcId="{B36957AC-2125-43A7-BD51-E1C0018F5F88}" destId="{BE652B2B-EAD3-4DD2-830C-04818CCBD1F3}" srcOrd="7" destOrd="0" presId="urn:microsoft.com/office/officeart/2005/8/layout/default"/>
    <dgm:cxn modelId="{36A9B2E8-C341-4BD4-9D53-95B656066ABA}" type="presParOf" srcId="{B36957AC-2125-43A7-BD51-E1C0018F5F88}" destId="{D60EADD8-4F38-41BD-9CD6-C87FE4C88263}" srcOrd="8" destOrd="0" presId="urn:microsoft.com/office/officeart/2005/8/layout/default"/>
    <dgm:cxn modelId="{02B78955-30AB-4847-A183-E0F35994E60D}" type="presParOf" srcId="{B36957AC-2125-43A7-BD51-E1C0018F5F88}" destId="{6462D4F0-D2BC-43EE-BA70-38508555246F}" srcOrd="9" destOrd="0" presId="urn:microsoft.com/office/officeart/2005/8/layout/default"/>
    <dgm:cxn modelId="{2D778E2F-E6AC-45DD-B343-821360D488A1}" type="presParOf" srcId="{B36957AC-2125-43A7-BD51-E1C0018F5F88}" destId="{EEA0E3EA-0688-4416-AE21-2A02F022DF1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D2546-0190-4D6F-8995-DFEA4C54A19A}">
      <dsp:nvSpPr>
        <dsp:cNvPr id="0" name=""/>
        <dsp:cNvSpPr/>
      </dsp:nvSpPr>
      <dsp:spPr>
        <a:xfrm>
          <a:off x="2081714" y="707987"/>
          <a:ext cx="447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733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500" kern="1200"/>
        </a:p>
      </dsp:txBody>
      <dsp:txXfrm>
        <a:off x="2293435" y="751317"/>
        <a:ext cx="23896" cy="4779"/>
      </dsp:txXfrm>
    </dsp:sp>
    <dsp:sp modelId="{DAB91F38-DF69-41B4-B233-7F2DC369E688}">
      <dsp:nvSpPr>
        <dsp:cNvPr id="0" name=""/>
        <dsp:cNvSpPr/>
      </dsp:nvSpPr>
      <dsp:spPr>
        <a:xfrm>
          <a:off x="5520" y="130309"/>
          <a:ext cx="2077994" cy="12467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Termelő/Gyártó</a:t>
          </a:r>
        </a:p>
      </dsp:txBody>
      <dsp:txXfrm>
        <a:off x="5520" y="130309"/>
        <a:ext cx="2077994" cy="1246796"/>
      </dsp:txXfrm>
    </dsp:sp>
    <dsp:sp modelId="{CDABB232-464E-438F-B13C-E5116E702B87}">
      <dsp:nvSpPr>
        <dsp:cNvPr id="0" name=""/>
        <dsp:cNvSpPr/>
      </dsp:nvSpPr>
      <dsp:spPr>
        <a:xfrm>
          <a:off x="4637647" y="707987"/>
          <a:ext cx="447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7338" y="45720"/>
              </a:lnTo>
            </a:path>
          </a:pathLst>
        </a:custGeom>
        <a:noFill/>
        <a:ln w="6350" cap="flat" cmpd="sng" algn="ctr">
          <a:solidFill>
            <a:schemeClr val="accent5">
              <a:hueOff val="-2745269"/>
              <a:satOff val="-23448"/>
              <a:lumOff val="1137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500" kern="1200"/>
        </a:p>
      </dsp:txBody>
      <dsp:txXfrm>
        <a:off x="4849367" y="751317"/>
        <a:ext cx="23896" cy="4779"/>
      </dsp:txXfrm>
    </dsp:sp>
    <dsp:sp modelId="{DF005F1D-26AE-41C1-878E-14DCA7F94FE3}">
      <dsp:nvSpPr>
        <dsp:cNvPr id="0" name=""/>
        <dsp:cNvSpPr/>
      </dsp:nvSpPr>
      <dsp:spPr>
        <a:xfrm>
          <a:off x="2561452" y="130309"/>
          <a:ext cx="2077994" cy="1246796"/>
        </a:xfrm>
        <a:prstGeom prst="rect">
          <a:avLst/>
        </a:prstGeom>
        <a:solidFill>
          <a:schemeClr val="accent5">
            <a:hueOff val="-2058951"/>
            <a:satOff val="-17586"/>
            <a:lumOff val="8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Logisztikai központ</a:t>
          </a:r>
        </a:p>
      </dsp:txBody>
      <dsp:txXfrm>
        <a:off x="2561452" y="130309"/>
        <a:ext cx="2077994" cy="1246796"/>
      </dsp:txXfrm>
    </dsp:sp>
    <dsp:sp modelId="{F1A21433-24F3-40DE-9497-25B5F4805070}">
      <dsp:nvSpPr>
        <dsp:cNvPr id="0" name=""/>
        <dsp:cNvSpPr/>
      </dsp:nvSpPr>
      <dsp:spPr>
        <a:xfrm>
          <a:off x="1044517" y="1375305"/>
          <a:ext cx="5111865" cy="447338"/>
        </a:xfrm>
        <a:custGeom>
          <a:avLst/>
          <a:gdLst/>
          <a:ahLst/>
          <a:cxnLst/>
          <a:rect l="0" t="0" r="0" b="0"/>
          <a:pathLst>
            <a:path>
              <a:moveTo>
                <a:pt x="5111865" y="0"/>
              </a:moveTo>
              <a:lnTo>
                <a:pt x="5111865" y="240769"/>
              </a:lnTo>
              <a:lnTo>
                <a:pt x="0" y="240769"/>
              </a:lnTo>
              <a:lnTo>
                <a:pt x="0" y="447338"/>
              </a:lnTo>
            </a:path>
          </a:pathLst>
        </a:custGeom>
        <a:noFill/>
        <a:ln w="6350" cap="flat" cmpd="sng" algn="ctr">
          <a:solidFill>
            <a:schemeClr val="accent5">
              <a:hueOff val="-5490537"/>
              <a:satOff val="-46896"/>
              <a:lumOff val="2274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500" kern="1200"/>
        </a:p>
      </dsp:txBody>
      <dsp:txXfrm>
        <a:off x="3472096" y="1596585"/>
        <a:ext cx="256707" cy="4779"/>
      </dsp:txXfrm>
    </dsp:sp>
    <dsp:sp modelId="{F69E17A5-E40E-4B9C-9D07-BF2D4E39C694}">
      <dsp:nvSpPr>
        <dsp:cNvPr id="0" name=""/>
        <dsp:cNvSpPr/>
      </dsp:nvSpPr>
      <dsp:spPr>
        <a:xfrm>
          <a:off x="5117385" y="130309"/>
          <a:ext cx="2077994" cy="1246796"/>
        </a:xfrm>
        <a:prstGeom prst="rect">
          <a:avLst/>
        </a:prstGeom>
        <a:solidFill>
          <a:schemeClr val="accent5">
            <a:hueOff val="-4117903"/>
            <a:satOff val="-35172"/>
            <a:lumOff val="1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Áruház</a:t>
          </a:r>
        </a:p>
      </dsp:txBody>
      <dsp:txXfrm>
        <a:off x="5117385" y="130309"/>
        <a:ext cx="2077994" cy="1246796"/>
      </dsp:txXfrm>
    </dsp:sp>
    <dsp:sp modelId="{C3A86E95-6F87-4B1C-8CD2-686FA2E28AE4}">
      <dsp:nvSpPr>
        <dsp:cNvPr id="0" name=""/>
        <dsp:cNvSpPr/>
      </dsp:nvSpPr>
      <dsp:spPr>
        <a:xfrm>
          <a:off x="2081714" y="2432722"/>
          <a:ext cx="447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7338" y="45720"/>
              </a:lnTo>
            </a:path>
          </a:pathLst>
        </a:custGeom>
        <a:noFill/>
        <a:ln w="6350" cap="flat" cmpd="sng" algn="ctr">
          <a:solidFill>
            <a:schemeClr val="accent5">
              <a:hueOff val="-8235806"/>
              <a:satOff val="-70344"/>
              <a:lumOff val="3411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500" kern="1200"/>
        </a:p>
      </dsp:txBody>
      <dsp:txXfrm>
        <a:off x="2293435" y="2476052"/>
        <a:ext cx="23896" cy="4779"/>
      </dsp:txXfrm>
    </dsp:sp>
    <dsp:sp modelId="{B7795111-4206-400B-A7CC-984E7EC10E0F}">
      <dsp:nvSpPr>
        <dsp:cNvPr id="0" name=""/>
        <dsp:cNvSpPr/>
      </dsp:nvSpPr>
      <dsp:spPr>
        <a:xfrm>
          <a:off x="5520" y="1855044"/>
          <a:ext cx="2077994" cy="1246796"/>
        </a:xfrm>
        <a:prstGeom prst="rect">
          <a:avLst/>
        </a:prstGeom>
        <a:solidFill>
          <a:schemeClr val="accent5">
            <a:hueOff val="-6176854"/>
            <a:satOff val="-52758"/>
            <a:lumOff val="25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Vásárló</a:t>
          </a:r>
        </a:p>
      </dsp:txBody>
      <dsp:txXfrm>
        <a:off x="5520" y="1855044"/>
        <a:ext cx="2077994" cy="1246796"/>
      </dsp:txXfrm>
    </dsp:sp>
    <dsp:sp modelId="{3DF8627F-846A-450F-8E54-294983AD0702}">
      <dsp:nvSpPr>
        <dsp:cNvPr id="0" name=""/>
        <dsp:cNvSpPr/>
      </dsp:nvSpPr>
      <dsp:spPr>
        <a:xfrm>
          <a:off x="2561452" y="1855044"/>
          <a:ext cx="2077994" cy="1246796"/>
        </a:xfrm>
        <a:prstGeom prst="rect">
          <a:avLst/>
        </a:prstGeom>
        <a:solidFill>
          <a:schemeClr val="accent5">
            <a:hueOff val="-8235806"/>
            <a:satOff val="-70344"/>
            <a:lumOff val="3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Reverse</a:t>
          </a:r>
        </a:p>
      </dsp:txBody>
      <dsp:txXfrm>
        <a:off x="2561452" y="1855044"/>
        <a:ext cx="2077994" cy="124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FC46E-8CFA-477D-8DA7-BE2850BD2293}">
      <dsp:nvSpPr>
        <dsp:cNvPr id="0" name=""/>
        <dsp:cNvSpPr/>
      </dsp:nvSpPr>
      <dsp:spPr>
        <a:xfrm rot="5400000">
          <a:off x="4636466" y="-1977618"/>
          <a:ext cx="520291" cy="46085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Raktárak-Elosztóközpontok-Bolti raktárak</a:t>
          </a:r>
        </a:p>
      </dsp:txBody>
      <dsp:txXfrm rot="-5400000">
        <a:off x="2592324" y="91923"/>
        <a:ext cx="4583177" cy="469493"/>
      </dsp:txXfrm>
    </dsp:sp>
    <dsp:sp modelId="{25286B1F-C0CF-4BFF-BB81-FC932B9DF969}">
      <dsp:nvSpPr>
        <dsp:cNvPr id="0" name=""/>
        <dsp:cNvSpPr/>
      </dsp:nvSpPr>
      <dsp:spPr>
        <a:xfrm>
          <a:off x="0" y="1487"/>
          <a:ext cx="2592324" cy="650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>
              <a:latin typeface="Times New Roman" panose="02020603050405020304" pitchFamily="18" charset="0"/>
              <a:cs typeface="Times New Roman" panose="02020603050405020304" pitchFamily="18" charset="0"/>
            </a:rPr>
            <a:t>Raktározás</a:t>
          </a:r>
        </a:p>
      </dsp:txBody>
      <dsp:txXfrm>
        <a:off x="31748" y="33235"/>
        <a:ext cx="2528828" cy="586868"/>
      </dsp:txXfrm>
    </dsp:sp>
    <dsp:sp modelId="{C4B2A9EF-15FC-4073-8B00-01334D247EAE}">
      <dsp:nvSpPr>
        <dsp:cNvPr id="0" name=""/>
        <dsp:cNvSpPr/>
      </dsp:nvSpPr>
      <dsp:spPr>
        <a:xfrm rot="5400000">
          <a:off x="4636466" y="-1294735"/>
          <a:ext cx="520291" cy="46085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Készletnagyság-Összetétel-Elhelyezés</a:t>
          </a:r>
        </a:p>
      </dsp:txBody>
      <dsp:txXfrm rot="-5400000">
        <a:off x="2592324" y="774806"/>
        <a:ext cx="4583177" cy="469493"/>
      </dsp:txXfrm>
    </dsp:sp>
    <dsp:sp modelId="{A8A58891-CDD8-4D63-9287-93A4A97F846C}">
      <dsp:nvSpPr>
        <dsp:cNvPr id="0" name=""/>
        <dsp:cNvSpPr/>
      </dsp:nvSpPr>
      <dsp:spPr>
        <a:xfrm>
          <a:off x="0" y="684370"/>
          <a:ext cx="2592324" cy="650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>
              <a:latin typeface="Times New Roman" panose="02020603050405020304" pitchFamily="18" charset="0"/>
              <a:cs typeface="Times New Roman" panose="02020603050405020304" pitchFamily="18" charset="0"/>
            </a:rPr>
            <a:t>Készletek</a:t>
          </a:r>
        </a:p>
      </dsp:txBody>
      <dsp:txXfrm>
        <a:off x="31748" y="716118"/>
        <a:ext cx="2528828" cy="586868"/>
      </dsp:txXfrm>
    </dsp:sp>
    <dsp:sp modelId="{F3AB2E3D-9650-4135-A5D5-52F768E866DA}">
      <dsp:nvSpPr>
        <dsp:cNvPr id="0" name=""/>
        <dsp:cNvSpPr/>
      </dsp:nvSpPr>
      <dsp:spPr>
        <a:xfrm rot="5400000">
          <a:off x="4636466" y="-611852"/>
          <a:ext cx="520291" cy="46085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Kereslet és kínálat összehangolása</a:t>
          </a:r>
        </a:p>
      </dsp:txBody>
      <dsp:txXfrm rot="-5400000">
        <a:off x="2592324" y="1457689"/>
        <a:ext cx="4583177" cy="469493"/>
      </dsp:txXfrm>
    </dsp:sp>
    <dsp:sp modelId="{043080A2-DF46-494A-98D8-63C891CE62F3}">
      <dsp:nvSpPr>
        <dsp:cNvPr id="0" name=""/>
        <dsp:cNvSpPr/>
      </dsp:nvSpPr>
      <dsp:spPr>
        <a:xfrm>
          <a:off x="0" y="1367253"/>
          <a:ext cx="2592324" cy="650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Szállítás</a:t>
          </a:r>
        </a:p>
      </dsp:txBody>
      <dsp:txXfrm>
        <a:off x="31748" y="1399001"/>
        <a:ext cx="2528828" cy="586868"/>
      </dsp:txXfrm>
    </dsp:sp>
    <dsp:sp modelId="{DD0C52A7-2BCC-490B-8CE6-DE2151F11334}">
      <dsp:nvSpPr>
        <dsp:cNvPr id="0" name=""/>
        <dsp:cNvSpPr/>
      </dsp:nvSpPr>
      <dsp:spPr>
        <a:xfrm rot="5400000">
          <a:off x="4636466" y="71031"/>
          <a:ext cx="520291" cy="46085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Fogyasztói igények alapján</a:t>
          </a:r>
          <a:endParaRPr lang="hu-HU" sz="2500" kern="1200"/>
        </a:p>
      </dsp:txBody>
      <dsp:txXfrm rot="-5400000">
        <a:off x="2592324" y="2140573"/>
        <a:ext cx="4583177" cy="469493"/>
      </dsp:txXfrm>
    </dsp:sp>
    <dsp:sp modelId="{E27E80AF-016B-431C-A0AD-06CD272DB506}">
      <dsp:nvSpPr>
        <dsp:cNvPr id="0" name=""/>
        <dsp:cNvSpPr/>
      </dsp:nvSpPr>
      <dsp:spPr>
        <a:xfrm>
          <a:off x="0" y="2050136"/>
          <a:ext cx="2592324" cy="650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>
              <a:latin typeface="Times New Roman" panose="02020603050405020304" pitchFamily="18" charset="0"/>
              <a:cs typeface="Times New Roman" panose="02020603050405020304" pitchFamily="18" charset="0"/>
            </a:rPr>
            <a:t>Csomagolás</a:t>
          </a:r>
        </a:p>
      </dsp:txBody>
      <dsp:txXfrm>
        <a:off x="31748" y="2081884"/>
        <a:ext cx="2528828" cy="586868"/>
      </dsp:txXfrm>
    </dsp:sp>
    <dsp:sp modelId="{F83AC367-C233-4A2C-9B6E-FF7ED9423A53}">
      <dsp:nvSpPr>
        <dsp:cNvPr id="0" name=""/>
        <dsp:cNvSpPr/>
      </dsp:nvSpPr>
      <dsp:spPr>
        <a:xfrm rot="5400000">
          <a:off x="4636466" y="753914"/>
          <a:ext cx="520291" cy="46085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logisztikai folyamatok alapja</a:t>
          </a:r>
        </a:p>
      </dsp:txBody>
      <dsp:txXfrm rot="-5400000">
        <a:off x="2592324" y="2823456"/>
        <a:ext cx="4583177" cy="469493"/>
      </dsp:txXfrm>
    </dsp:sp>
    <dsp:sp modelId="{65C43551-3D5E-4AB3-8A17-E9AC0FF65516}">
      <dsp:nvSpPr>
        <dsp:cNvPr id="0" name=""/>
        <dsp:cNvSpPr/>
      </dsp:nvSpPr>
      <dsp:spPr>
        <a:xfrm>
          <a:off x="0" y="2733019"/>
          <a:ext cx="2592324" cy="650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>
              <a:latin typeface="Times New Roman" panose="02020603050405020304" pitchFamily="18" charset="0"/>
              <a:cs typeface="Times New Roman" panose="02020603050405020304" pitchFamily="18" charset="0"/>
            </a:rPr>
            <a:t>Kommunikáció</a:t>
          </a:r>
        </a:p>
      </dsp:txBody>
      <dsp:txXfrm>
        <a:off x="31748" y="2764767"/>
        <a:ext cx="2528828" cy="586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37CAE-682D-4F75-909C-98190B7647CC}">
      <dsp:nvSpPr>
        <dsp:cNvPr id="0" name=""/>
        <dsp:cNvSpPr/>
      </dsp:nvSpPr>
      <dsp:spPr>
        <a:xfrm>
          <a:off x="298162" y="1470"/>
          <a:ext cx="2063929" cy="12383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Emelkedő autószám és károsanyag kibocsájtás.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62" y="1470"/>
        <a:ext cx="2063929" cy="1238357"/>
      </dsp:txXfrm>
    </dsp:sp>
    <dsp:sp modelId="{218BC9F4-FE7E-41F8-ABE4-2C9EF40ACC16}">
      <dsp:nvSpPr>
        <dsp:cNvPr id="0" name=""/>
        <dsp:cNvSpPr/>
      </dsp:nvSpPr>
      <dsp:spPr>
        <a:xfrm>
          <a:off x="2568485" y="1470"/>
          <a:ext cx="2063929" cy="1238357"/>
        </a:xfrm>
        <a:prstGeom prst="rect">
          <a:avLst/>
        </a:prstGeom>
        <a:solidFill>
          <a:schemeClr val="accent2">
            <a:hueOff val="3867600"/>
            <a:satOff val="0"/>
            <a:lumOff val="3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Növekvő kényelmi szolgáltatás.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8485" y="1470"/>
        <a:ext cx="2063929" cy="1238357"/>
      </dsp:txXfrm>
    </dsp:sp>
    <dsp:sp modelId="{C266BD0C-7AC7-4590-B333-B87207DFBDD5}">
      <dsp:nvSpPr>
        <dsp:cNvPr id="0" name=""/>
        <dsp:cNvSpPr/>
      </dsp:nvSpPr>
      <dsp:spPr>
        <a:xfrm>
          <a:off x="4838807" y="1470"/>
          <a:ext cx="2063929" cy="1238357"/>
        </a:xfrm>
        <a:prstGeom prst="rect">
          <a:avLst/>
        </a:prstGeom>
        <a:solidFill>
          <a:schemeClr val="accent2">
            <a:hueOff val="7735201"/>
            <a:satOff val="0"/>
            <a:lumOff val="6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Nem környezetbarát elsődleges és másodlagos csomagolás.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8807" y="1470"/>
        <a:ext cx="2063929" cy="1238357"/>
      </dsp:txXfrm>
    </dsp:sp>
    <dsp:sp modelId="{5DAC90C6-FC2D-43CA-B750-194A1298EE96}">
      <dsp:nvSpPr>
        <dsp:cNvPr id="0" name=""/>
        <dsp:cNvSpPr/>
      </dsp:nvSpPr>
      <dsp:spPr>
        <a:xfrm>
          <a:off x="298162" y="1446221"/>
          <a:ext cx="2063929" cy="1238357"/>
        </a:xfrm>
        <a:prstGeom prst="rect">
          <a:avLst/>
        </a:prstGeom>
        <a:solidFill>
          <a:schemeClr val="accent2">
            <a:hueOff val="11602801"/>
            <a:satOff val="0"/>
            <a:lumOff val="10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Raktárak és központok emisszió magas, régi épületek.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62" y="1446221"/>
        <a:ext cx="2063929" cy="1238357"/>
      </dsp:txXfrm>
    </dsp:sp>
    <dsp:sp modelId="{D60EADD8-4F38-41BD-9CD6-C87FE4C88263}">
      <dsp:nvSpPr>
        <dsp:cNvPr id="0" name=""/>
        <dsp:cNvSpPr/>
      </dsp:nvSpPr>
      <dsp:spPr>
        <a:xfrm>
          <a:off x="2568485" y="1446221"/>
          <a:ext cx="2063929" cy="1238357"/>
        </a:xfrm>
        <a:prstGeom prst="rect">
          <a:avLst/>
        </a:prstGeom>
        <a:solidFill>
          <a:schemeClr val="accent2">
            <a:hueOff val="15470402"/>
            <a:satOff val="0"/>
            <a:lumOff val="13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Hosszú élelmiszerláncok.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8485" y="1446221"/>
        <a:ext cx="2063929" cy="1238357"/>
      </dsp:txXfrm>
    </dsp:sp>
    <dsp:sp modelId="{EEA0E3EA-0688-4416-AE21-2A02F022DF10}">
      <dsp:nvSpPr>
        <dsp:cNvPr id="0" name=""/>
        <dsp:cNvSpPr/>
      </dsp:nvSpPr>
      <dsp:spPr>
        <a:xfrm>
          <a:off x="4838807" y="1446221"/>
          <a:ext cx="2063929" cy="1238357"/>
        </a:xfrm>
        <a:prstGeom prst="rect">
          <a:avLst/>
        </a:prstGeom>
        <a:solidFill>
          <a:schemeClr val="accent2">
            <a:hueOff val="19338001"/>
            <a:satOff val="0"/>
            <a:lumOff val="170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Gyakoribbá váló, kiskosaras vásárlások.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8807" y="1446221"/>
        <a:ext cx="2063929" cy="1238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63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63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9326E-CBEF-40CC-A03D-A007BCF31586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010"/>
            <a:ext cx="3038604" cy="4663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30010"/>
            <a:ext cx="3038604" cy="4663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E7352-88F6-47D8-A2EB-5021850EA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69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1CD6-5556-4F7B-9EB4-6D5F29B9FC46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461C-FA99-416F-B778-A9E5F8618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3140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949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7441" y="872729"/>
            <a:ext cx="8189119" cy="1898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aseline="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71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9"/>
            <a:ext cx="9144000" cy="4434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363075" y="0"/>
            <a:ext cx="1438275" cy="143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To change this photo, click on the</a:t>
            </a:r>
            <a:r>
              <a:rPr lang="en-GB" sz="12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86"/>
            <a:ext cx="9144000" cy="4440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363075" y="0"/>
            <a:ext cx="1438275" cy="143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To change this photo, click on the</a:t>
            </a:r>
            <a:r>
              <a:rPr lang="en-GB" sz="12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8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34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363075" y="0"/>
            <a:ext cx="1438275" cy="143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To change this photo, click on the</a:t>
            </a:r>
            <a:r>
              <a:rPr lang="en-GB" sz="12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2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4436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7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34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9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3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C56-778F-497A-BE41-128DD385DB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851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AC56-778F-497A-BE41-128DD385DB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721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41" y="1333500"/>
            <a:ext cx="8189119" cy="2989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7441" y="872729"/>
            <a:ext cx="8189119" cy="1898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aseline="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9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441" y="1333500"/>
            <a:ext cx="4032647" cy="2989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532" y="1333499"/>
            <a:ext cx="4035028" cy="2989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7441" y="872729"/>
            <a:ext cx="8189119" cy="189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20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441" y="1333500"/>
            <a:ext cx="2646759" cy="2989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9690" y="1333500"/>
            <a:ext cx="2647476" cy="2989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15038" y="1333500"/>
            <a:ext cx="2651522" cy="2989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7441" y="872729"/>
            <a:ext cx="8189119" cy="189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9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3"/>
          </p:nvPr>
        </p:nvSpPr>
        <p:spPr>
          <a:xfrm>
            <a:off x="589343" y="1333500"/>
            <a:ext cx="2430000" cy="24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3364841" y="1333500"/>
            <a:ext cx="2430000" cy="24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5"/>
          </p:nvPr>
        </p:nvSpPr>
        <p:spPr>
          <a:xfrm>
            <a:off x="6132655" y="1333500"/>
            <a:ext cx="2430000" cy="243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89343" y="4060031"/>
            <a:ext cx="2430000" cy="3762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357000" y="4060031"/>
            <a:ext cx="2430000" cy="3762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132655" y="4060031"/>
            <a:ext cx="2430000" cy="3762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77441" y="872729"/>
            <a:ext cx="8189119" cy="1898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aseline="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00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440" y="1333499"/>
            <a:ext cx="4032648" cy="2989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1532" y="2"/>
            <a:ext cx="4512470" cy="443626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442" y="430055"/>
            <a:ext cx="4032647" cy="4426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7442" y="872729"/>
            <a:ext cx="4032647" cy="189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59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34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363075" y="0"/>
            <a:ext cx="1438275" cy="143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To change this photo, click on the</a:t>
            </a:r>
            <a:r>
              <a:rPr lang="en-GB" sz="12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34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441" y="476250"/>
            <a:ext cx="8189119" cy="1960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442" y="2437209"/>
            <a:ext cx="5419725" cy="18022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363075" y="0"/>
            <a:ext cx="1438275" cy="1438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To change this photo, click on the</a:t>
            </a:r>
            <a:r>
              <a:rPr lang="en-GB" sz="12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0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44362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69" y="4679156"/>
            <a:ext cx="808313" cy="2286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/>
          </p:nvPr>
        </p:nvSpPr>
        <p:spPr bwMode="black">
          <a:xfrm>
            <a:off x="477441" y="430055"/>
            <a:ext cx="8189119" cy="442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77441" y="1333500"/>
            <a:ext cx="8189119" cy="2989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056" y="4756040"/>
            <a:ext cx="15388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7E60366-3988-4651-99EC-7DE99711CAAC}" type="slidenum">
              <a:rPr lang="en-GB" sz="800" smtClean="0">
                <a:solidFill>
                  <a:schemeClr val="tx2"/>
                </a:solidFill>
              </a:rPr>
              <a:pPr algn="ctr"/>
              <a:t>‹#›</a:t>
            </a:fld>
            <a:endParaRPr lang="en-GB" sz="8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4" r:id="rId2"/>
    <p:sldLayoutId id="2147483685" r:id="rId3"/>
    <p:sldLayoutId id="2147483681" r:id="rId4"/>
    <p:sldLayoutId id="2147483682" r:id="rId5"/>
    <p:sldLayoutId id="2147483687" r:id="rId6"/>
    <p:sldLayoutId id="2147483684" r:id="rId7"/>
    <p:sldLayoutId id="2147483948" r:id="rId8"/>
    <p:sldLayoutId id="2147483945" r:id="rId9"/>
    <p:sldLayoutId id="2147483942" r:id="rId10"/>
    <p:sldLayoutId id="2147483946" r:id="rId11"/>
    <p:sldLayoutId id="2147483947" r:id="rId12"/>
    <p:sldLayoutId id="2147483943" r:id="rId13"/>
    <p:sldLayoutId id="2147483690" r:id="rId14"/>
    <p:sldLayoutId id="2147483686" r:id="rId15"/>
    <p:sldLayoutId id="2147483949" r:id="rId16"/>
    <p:sldLayoutId id="2147483950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TESCO Modern" panose="02000506030000020004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200" b="1" kern="1200">
          <a:solidFill>
            <a:schemeClr val="accent1"/>
          </a:solidFill>
          <a:latin typeface="TESCO Modern" panose="02000506030000020004" pitchFamily="2" charset="0"/>
          <a:ea typeface="+mn-ea"/>
          <a:cs typeface="+mn-cs"/>
        </a:defRPr>
      </a:lvl2pPr>
      <a:lvl3pPr marL="202500" indent="-202500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405000" indent="-201216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7" userDrawn="1">
          <p15:clr>
            <a:srgbClr val="F26B43"/>
          </p15:clr>
        </p15:guide>
        <p15:guide id="2" pos="3788" userDrawn="1">
          <p15:clr>
            <a:srgbClr val="F26B43"/>
          </p15:clr>
        </p15:guide>
        <p15:guide id="3" pos="401" userDrawn="1">
          <p15:clr>
            <a:srgbClr val="F26B43"/>
          </p15:clr>
        </p15:guide>
        <p15:guide id="4" pos="1462" userDrawn="1">
          <p15:clr>
            <a:srgbClr val="F26B43"/>
          </p15:clr>
        </p15:guide>
        <p15:guide id="5" pos="1561" userDrawn="1">
          <p15:clr>
            <a:srgbClr val="F26B43"/>
          </p15:clr>
        </p15:guide>
        <p15:guide id="6" pos="2624" userDrawn="1">
          <p15:clr>
            <a:srgbClr val="F26B43"/>
          </p15:clr>
        </p15:guide>
        <p15:guide id="7" pos="2729" userDrawn="1">
          <p15:clr>
            <a:srgbClr val="F26B43"/>
          </p15:clr>
        </p15:guide>
        <p15:guide id="8" pos="5052" userDrawn="1">
          <p15:clr>
            <a:srgbClr val="F26B43"/>
          </p15:clr>
        </p15:guide>
        <p15:guide id="9" pos="6216" userDrawn="1">
          <p15:clr>
            <a:srgbClr val="F26B43"/>
          </p15:clr>
        </p15:guide>
        <p15:guide id="10" pos="6117" userDrawn="1">
          <p15:clr>
            <a:srgbClr val="F26B43"/>
          </p15:clr>
        </p15:guide>
        <p15:guide id="11" pos="7279" userDrawn="1">
          <p15:clr>
            <a:srgbClr val="F26B43"/>
          </p15:clr>
        </p15:guide>
        <p15:guide id="12" pos="3890" userDrawn="1">
          <p15:clr>
            <a:srgbClr val="F26B43"/>
          </p15:clr>
        </p15:guide>
        <p15:guide id="13" pos="4953" userDrawn="1">
          <p15:clr>
            <a:srgbClr val="F26B43"/>
          </p15:clr>
        </p15:guide>
        <p15:guide id="14" orient="horz" pos="1120" userDrawn="1">
          <p15:clr>
            <a:srgbClr val="F26B43"/>
          </p15:clr>
        </p15:guide>
        <p15:guide id="15" orient="horz" pos="733" userDrawn="1">
          <p15:clr>
            <a:srgbClr val="F26B43"/>
          </p15:clr>
        </p15:guide>
        <p15:guide id="16" orient="horz" pos="400" userDrawn="1">
          <p15:clr>
            <a:srgbClr val="F26B43"/>
          </p15:clr>
        </p15:guide>
        <p15:guide id="17" orient="horz" pos="4092" userDrawn="1">
          <p15:clr>
            <a:srgbClr val="F26B43"/>
          </p15:clr>
        </p15:guide>
        <p15:guide id="18" orient="horz" pos="3726" userDrawn="1">
          <p15:clr>
            <a:srgbClr val="F26B43"/>
          </p15:clr>
        </p15:guide>
        <p15:guide id="19" orient="horz" pos="36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o.com/hu-hu/szakvelemeny/artikel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gkidigital.hu/wp-content/uploads/GKID_ORBP-Koronavirus_20200507_01.jpeg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702" y="430054"/>
            <a:ext cx="4463865" cy="4014530"/>
          </a:xfrm>
        </p:spPr>
        <p:txBody>
          <a:bodyPr/>
          <a:lstStyle/>
          <a:p>
            <a:br>
              <a:rPr lang="cs-CZ" sz="2000" dirty="0">
                <a:solidFill>
                  <a:schemeClr val="accent1"/>
                </a:solidFill>
              </a:rPr>
            </a:br>
            <a:br>
              <a:rPr lang="cs-CZ" sz="2000" dirty="0">
                <a:solidFill>
                  <a:schemeClr val="accent1"/>
                </a:solidFill>
              </a:rPr>
            </a:br>
            <a:r>
              <a:rPr lang="cs-CZ" sz="4400" dirty="0">
                <a:solidFill>
                  <a:schemeClr val="accent1"/>
                </a:solidFill>
              </a:rPr>
              <a:t>SZEánsz</a:t>
            </a:r>
            <a:r>
              <a:rPr lang="cs-CZ" sz="4400" dirty="0">
                <a:solidFill>
                  <a:srgbClr val="FF0000"/>
                </a:solidFill>
              </a:rPr>
              <a:t>.</a:t>
            </a:r>
            <a:br>
              <a:rPr lang="cs-CZ" sz="4400" dirty="0">
                <a:solidFill>
                  <a:srgbClr val="FF0000"/>
                </a:solidFill>
              </a:rPr>
            </a:br>
            <a:br>
              <a:rPr lang="cs-CZ" sz="44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>Az Online vásárlás aranykora</a:t>
            </a:r>
            <a:br>
              <a:rPr lang="cs-CZ" sz="3600" dirty="0">
                <a:solidFill>
                  <a:srgbClr val="FF0000"/>
                </a:solidFill>
              </a:rPr>
            </a:b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>Póka Viktor</a:t>
            </a:r>
            <a:r>
              <a:rPr lang="cs-CZ" sz="2000" dirty="0"/>
              <a:t> </a:t>
            </a:r>
            <a:br>
              <a:rPr lang="cs-CZ" sz="2000" dirty="0"/>
            </a:br>
            <a:br>
              <a:rPr lang="cs-CZ" sz="2000" dirty="0"/>
            </a:br>
            <a:endParaRPr lang="en-GB" sz="20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3EA502D-FCAE-4D8E-BE25-2C284382A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0" t="11796" r="15747" b="22197"/>
          <a:stretch/>
        </p:blipFill>
        <p:spPr>
          <a:xfrm>
            <a:off x="4568567" y="0"/>
            <a:ext cx="4575433" cy="417476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8D52F0C-A426-8B5A-7AFD-0B69F7D8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8961"/>
            <a:ext cx="1934528" cy="39135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EC5D49D-08A1-FB31-F619-188D43930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016" y="4388340"/>
            <a:ext cx="1070819" cy="6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2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72" y="514350"/>
            <a:ext cx="7870143" cy="536184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hu-HU" dirty="0"/>
              <a:t>UTOLSÓ KILOMÉTER </a:t>
            </a:r>
            <a:br>
              <a:rPr lang="en-US" dirty="0"/>
            </a:br>
            <a:endParaRPr lang="en-US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FB99E5C-D194-4EBC-8A86-9E1A8C38F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909" y="975122"/>
            <a:ext cx="3779043" cy="3193256"/>
          </a:xfrm>
        </p:spPr>
        <p:txBody>
          <a:bodyPr vert="horz" lIns="68580" tIns="34290" rIns="68580" bIns="34290" rtlCol="0">
            <a:noAutofit/>
          </a:bodyPr>
          <a:lstStyle/>
          <a:p>
            <a:pPr>
              <a:buFont typeface="Franklin Gothic Book" panose="020B0503020102020204" pitchFamily="34" charset="0"/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Bizonytalansági tényezők: időjárás, kereslet.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Városi logisztika.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Járművek teherbírása, mennyi a napi maximális táv.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sofőrök műszakjának időtartama.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HACCP.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járműirányítás optimalizálása.</a:t>
            </a:r>
          </a:p>
          <a:p>
            <a:pPr>
              <a:buFont typeface="Franklin Gothic Book" panose="020B0503020102020204" pitchFamily="34" charset="0"/>
              <a:buNone/>
            </a:pP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 descr="A képen szöveg, út, tehergépkocsi, aláírás látható&#10;&#10;Automatikusan generált leírás">
            <a:extLst>
              <a:ext uri="{FF2B5EF4-FFF2-40B4-BE49-F238E27FC236}">
                <a16:creationId xmlns:a16="http://schemas.microsoft.com/office/drawing/2014/main" id="{F0858DD6-CF9D-4969-BBE7-A940572E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391" y="692831"/>
            <a:ext cx="3829084" cy="200069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ECD8DB9-4800-44BE-B5CA-AC79AE2711E1}"/>
              </a:ext>
            </a:extLst>
          </p:cNvPr>
          <p:cNvSpPr txBox="1"/>
          <p:nvPr/>
        </p:nvSpPr>
        <p:spPr>
          <a:xfrm>
            <a:off x="4730778" y="4336521"/>
            <a:ext cx="4423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https://newtechnology.hu/oriasi-segitseget-nyujthat-az-utolso-merfold-megteteleben-az-mi/.</a:t>
            </a:r>
          </a:p>
        </p:txBody>
      </p:sp>
    </p:spTree>
    <p:extLst>
      <p:ext uri="{BB962C8B-B14F-4D97-AF65-F5344CB8AC3E}">
        <p14:creationId xmlns:p14="http://schemas.microsoft.com/office/powerpoint/2010/main" val="224045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7" y="514350"/>
            <a:ext cx="7415213" cy="59014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hu-HU" dirty="0">
                <a:latin typeface="TESCO Modern" panose="02000506030000020004" pitchFamily="2" charset="-18"/>
                <a:cs typeface="Times New Roman" panose="02020603050405020304" pitchFamily="18" charset="0"/>
              </a:rPr>
              <a:t>REVERSE LOGISZTIKA</a:t>
            </a:r>
            <a:br>
              <a:rPr lang="en-US" dirty="0"/>
            </a:br>
            <a:endParaRPr lang="en-US" dirty="0"/>
          </a:p>
        </p:txBody>
      </p:sp>
      <p:pic>
        <p:nvPicPr>
          <p:cNvPr id="17" name="Kép 16" descr="A képen szöveg látható&#10;&#10;Automatikusan generált leírás">
            <a:extLst>
              <a:ext uri="{FF2B5EF4-FFF2-40B4-BE49-F238E27FC236}">
                <a16:creationId xmlns:a16="http://schemas.microsoft.com/office/drawing/2014/main" id="{4FBC095A-CBD1-4E8E-BE68-A138C626D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2"/>
          <a:stretch/>
        </p:blipFill>
        <p:spPr>
          <a:xfrm>
            <a:off x="1042987" y="1801167"/>
            <a:ext cx="2408621" cy="2600011"/>
          </a:xfrm>
          <a:prstGeom prst="rect">
            <a:avLst/>
          </a:prstGeom>
        </p:spPr>
      </p:pic>
      <p:sp>
        <p:nvSpPr>
          <p:cNvPr id="10" name="Tartalom helye 9">
            <a:extLst>
              <a:ext uri="{FF2B5EF4-FFF2-40B4-BE49-F238E27FC236}">
                <a16:creationId xmlns:a16="http://schemas.microsoft.com/office/drawing/2014/main" id="{AF096563-63A7-4954-9794-B689A40B5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5618" y="937452"/>
            <a:ext cx="4632582" cy="3463098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buFont typeface="Franklin Gothic Book" panose="020B0503020102020204" pitchFamily="34" charset="0"/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online kereskedelemben ez lehet: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Elhasznált táska, szatyor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Üvegek, rekeszek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Dobozok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Petpalack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alu doboz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hu-H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Visszaküldött termék!</a:t>
            </a:r>
          </a:p>
          <a:p>
            <a:pPr>
              <a:buFont typeface="Franklin Gothic Book" panose="020B0503020102020204" pitchFamily="34" charset="0"/>
              <a:buNone/>
            </a:pPr>
            <a:endParaRPr lang="en-US" sz="1275" dirty="0"/>
          </a:p>
          <a:p>
            <a:pPr>
              <a:buFont typeface="Franklin Gothic Book" panose="020B0503020102020204" pitchFamily="34" charset="0"/>
              <a:buNone/>
            </a:pPr>
            <a:endParaRPr lang="en-US" sz="1275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51C6547-2785-4FD7-B196-F3E57B9D62AD}"/>
              </a:ext>
            </a:extLst>
          </p:cNvPr>
          <p:cNvSpPr txBox="1"/>
          <p:nvPr/>
        </p:nvSpPr>
        <p:spPr>
          <a:xfrm>
            <a:off x="1201954" y="4525275"/>
            <a:ext cx="47371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Carter and Ellram: Reverse logistics. A review of literature and framework for future investigation</a:t>
            </a:r>
          </a:p>
        </p:txBody>
      </p:sp>
    </p:spTree>
    <p:extLst>
      <p:ext uri="{BB962C8B-B14F-4D97-AF65-F5344CB8AC3E}">
        <p14:creationId xmlns:p14="http://schemas.microsoft.com/office/powerpoint/2010/main" val="2157915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EF40C5-F11A-4D70-A255-737B568B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72" y="514350"/>
            <a:ext cx="7870143" cy="111442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CSOMAGOLÁS AZ ONLINE KERESKEDELEMBEN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F73C3A-033E-49AC-988A-32E3A23A8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672" y="1393257"/>
            <a:ext cx="3982396" cy="3324740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TÁSKA NÉLKÜLI KISZÁLLÍTÁS.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HACCP.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Pékség termékek esetén az allergének miatt.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Fagyasztott termékek átáztatják a papírtáskát.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Húslé kifolyik.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Közvetlen fogyasztású termékek kezelése.</a:t>
            </a: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Franklin Gothic Book" panose="020B0503020102020204" pitchFamily="34" charset="0"/>
              <a:buNone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A képen szöveg, égbolt, növény, zöldség látható&#10;&#10;Automatikusan generált leírás">
            <a:extLst>
              <a:ext uri="{FF2B5EF4-FFF2-40B4-BE49-F238E27FC236}">
                <a16:creationId xmlns:a16="http://schemas.microsoft.com/office/drawing/2014/main" id="{9ACB2D73-9BA7-4B5C-ABE0-F04F813D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8" y="1628775"/>
            <a:ext cx="3829084" cy="21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5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41" y="430055"/>
            <a:ext cx="3441417" cy="64789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hu-HU" sz="2000" dirty="0">
                <a:solidFill>
                  <a:schemeClr val="tx2"/>
                </a:solidFill>
              </a:rPr>
              <a:t>AZNAPI KISZÁLLÍTÁS </a:t>
            </a:r>
            <a:br>
              <a:rPr lang="hu-HU" sz="2000" dirty="0">
                <a:solidFill>
                  <a:schemeClr val="tx2"/>
                </a:solidFill>
              </a:rPr>
            </a:br>
            <a:endParaRPr lang="hu-HU" sz="2000" dirty="0">
              <a:solidFill>
                <a:schemeClr val="tx2"/>
              </a:solidFill>
            </a:endParaRPr>
          </a:p>
        </p:txBody>
      </p:sp>
      <p:pic>
        <p:nvPicPr>
          <p:cNvPr id="5" name="Kép 4" descr="A képen szöveg, égbolt, kültéri, teherautó látható&#10;&#10;Automatikusan generált leírás">
            <a:extLst>
              <a:ext uri="{FF2B5EF4-FFF2-40B4-BE49-F238E27FC236}">
                <a16:creationId xmlns:a16="http://schemas.microsoft.com/office/drawing/2014/main" id="{4600CB6B-A8FC-423B-8EF0-7D4C80887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477442" y="1333500"/>
            <a:ext cx="3441416" cy="2989660"/>
          </a:xfrm>
          <a:prstGeom prst="rect">
            <a:avLst/>
          </a:prstGeom>
          <a:noFill/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CFA1E79D-FE92-45FF-9414-F7B55AC4B930}"/>
              </a:ext>
            </a:extLst>
          </p:cNvPr>
          <p:cNvSpPr txBox="1"/>
          <p:nvPr/>
        </p:nvSpPr>
        <p:spPr bwMode="black">
          <a:xfrm>
            <a:off x="4124781" y="639835"/>
            <a:ext cx="4650634" cy="38638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36" indent="-288036" algn="just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Exponenciális növekedés. </a:t>
            </a:r>
          </a:p>
          <a:p>
            <a:pPr marL="288036" indent="-288036" algn="just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Nagyfokú innováció és fejlesztés. </a:t>
            </a:r>
          </a:p>
          <a:p>
            <a:pPr marL="288036" indent="-288036" algn="just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tárolás, a hatékony raktárkezelés, az automatizálás, a rugalmasság.</a:t>
            </a:r>
          </a:p>
          <a:p>
            <a:pPr marL="288036" indent="-288036" algn="just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adatok magas szintű felhasználása.</a:t>
            </a:r>
          </a:p>
          <a:p>
            <a:pPr marL="288036" indent="-288036" algn="just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Elosztóközpontok környezetében működtethető hatékonyan.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B02A776-8059-488B-9F69-CA2CEC9AB483}"/>
              </a:ext>
            </a:extLst>
          </p:cNvPr>
          <p:cNvSpPr txBox="1"/>
          <p:nvPr/>
        </p:nvSpPr>
        <p:spPr bwMode="black">
          <a:xfrm>
            <a:off x="245639" y="4499106"/>
            <a:ext cx="4195732" cy="4426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hu-HU" sz="900" u="sng" dirty="0">
                <a:solidFill>
                  <a:schemeClr val="tx2"/>
                </a:solidFill>
                <a:hlinkClick r:id="rId3"/>
              </a:rPr>
              <a:t>https://www.bito.com/hu-hu/szakvelemeny/artikel/</a:t>
            </a:r>
            <a:endParaRPr lang="hu-HU" sz="900" u="sng" dirty="0">
              <a:solidFill>
                <a:schemeClr val="tx2"/>
              </a:solidFill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hu-HU" sz="900" u="sng" dirty="0">
                <a:solidFill>
                  <a:schemeClr val="tx2"/>
                </a:solidFill>
              </a:rPr>
              <a:t>a-same-day-delivery-lesz-a-</a:t>
            </a:r>
            <a:r>
              <a:rPr lang="hu-HU" sz="900" u="sng" dirty="0" err="1">
                <a:solidFill>
                  <a:schemeClr val="tx2"/>
                </a:solidFill>
              </a:rPr>
              <a:t>szabvany</a:t>
            </a:r>
            <a:r>
              <a:rPr lang="hu-HU" sz="900" u="sng" dirty="0">
                <a:solidFill>
                  <a:schemeClr val="tx2"/>
                </a:solidFill>
              </a:rPr>
              <a:t>/.</a:t>
            </a:r>
          </a:p>
          <a:p>
            <a:pPr defTabSz="6858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endParaRPr lang="hu-HU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88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80" y="468726"/>
            <a:ext cx="7353620" cy="359951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hu-HU" cap="all" dirty="0"/>
              <a:t>Expressz/On-</a:t>
            </a:r>
            <a:r>
              <a:rPr lang="hu-HU" cap="all" dirty="0" err="1"/>
              <a:t>demand</a:t>
            </a:r>
            <a:r>
              <a:rPr lang="hu-HU" cap="all" dirty="0"/>
              <a:t>  Delivery</a:t>
            </a:r>
            <a:br>
              <a:rPr lang="en-US" cap="all" dirty="0"/>
            </a:br>
            <a:endParaRPr lang="en-US" cap="all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5DFFC5D-4191-4CDA-9883-750E95197719}"/>
              </a:ext>
            </a:extLst>
          </p:cNvPr>
          <p:cNvSpPr txBox="1"/>
          <p:nvPr/>
        </p:nvSpPr>
        <p:spPr>
          <a:xfrm>
            <a:off x="759759" y="828676"/>
            <a:ext cx="7200900" cy="3781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Megjelenőben van számos, expressz gyorsaságú, kényelmi szolgáltatás az online világban, </a:t>
            </a:r>
          </a:p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Limitált választékból jellemzően élelmiszer termékeket tud a vásárló rendelni.</a:t>
            </a:r>
          </a:p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közeli kis üzletből összeszedik a termékeket.</a:t>
            </a:r>
          </a:p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Szerződött partner kiszállítja, akár fél órán belül is (</a:t>
            </a:r>
            <a:r>
              <a:rPr lang="hu-H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Wolt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Netpincér)</a:t>
            </a:r>
          </a:p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Létezik a személyes vásárlás lehetősége is, amelynek keretében a partner munkatársa felhívja az üzletből a vásárlót és az esetleges döntéseket telefonon egyezteti vele.</a:t>
            </a:r>
          </a:p>
          <a:p>
            <a:pPr marL="288036" indent="-288036">
              <a:lnSpc>
                <a:spcPct val="150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 a vásárló számára kényelmes és gyors szolgáltatás, mindazonáltal a környezetterhelő hatása is van</a:t>
            </a: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68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0"/>
            <a:ext cx="1892920" cy="348683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hu-HU" dirty="0"/>
              <a:t>LOCKER</a:t>
            </a:r>
            <a:br>
              <a:rPr lang="en-US" dirty="0"/>
            </a:br>
            <a:endParaRPr lang="en-US" dirty="0"/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B0E86DF0-AD61-4043-9701-B6983076D5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2714" y="1228726"/>
            <a:ext cx="3424622" cy="33326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509EF5-3BB1-41BD-A6A5-41EE4E427C6E}"/>
              </a:ext>
            </a:extLst>
          </p:cNvPr>
          <p:cNvSpPr txBox="1">
            <a:spLocks/>
          </p:cNvSpPr>
          <p:nvPr/>
        </p:nvSpPr>
        <p:spPr bwMode="black">
          <a:xfrm>
            <a:off x="3752423" y="514350"/>
            <a:ext cx="4762447" cy="40469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3pPr>
            <a:lvl4pPr marL="447675" marR="0" indent="-1762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tabLst>
                <a:tab pos="90488" algn="l"/>
              </a:tabLst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 előnyök: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vásárlónak nem kell otthon várni a futárra, hogy kivigye a rendelést.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vásárlónak nem kell időt tölteni az áruházban.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 megspórolja az utazásra szánt időt is: eljutni a boltba és vissza, forgalom, parkolóhely keresése stb.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 ellenőrizheti a rendelés kiszállítását, beleértve azt is, hogy a szállítás előtt mi történt a rendeléssel.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megtakarított időt más tevékenységekre fordíthatja.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Aza automaták környezetbarátok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és fenntarthatók.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rendelés felvétele rugalmas, a hét minden napján, 24 órában állnak a vásárló rendelkezésére.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7CA47BD-D0C8-43A0-9AA0-D561876FCE10}"/>
              </a:ext>
            </a:extLst>
          </p:cNvPr>
          <p:cNvSpPr txBox="1"/>
          <p:nvPr/>
        </p:nvSpPr>
        <p:spPr>
          <a:xfrm>
            <a:off x="262714" y="863033"/>
            <a:ext cx="32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Város frekventált pontján elhelyezve</a:t>
            </a:r>
          </a:p>
        </p:txBody>
      </p:sp>
    </p:spTree>
    <p:extLst>
      <p:ext uri="{BB962C8B-B14F-4D97-AF65-F5344CB8AC3E}">
        <p14:creationId xmlns:p14="http://schemas.microsoft.com/office/powerpoint/2010/main" val="245890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09032-ED64-4C74-8D9C-98FABCB7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618" y="514350"/>
            <a:ext cx="4632582" cy="111442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CLICK AND COLLECT PONT</a:t>
            </a:r>
            <a:br>
              <a:rPr lang="en-US" dirty="0"/>
            </a:br>
            <a:endParaRPr lang="en-US" dirty="0"/>
          </a:p>
        </p:txBody>
      </p:sp>
      <p:pic>
        <p:nvPicPr>
          <p:cNvPr id="7" name="Tartalom helye 6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80C9BF54-476D-4CEE-B5F0-5A719A4123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3280160" cy="514349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509EF5-3BB1-41BD-A6A5-41EE4E427C6E}"/>
              </a:ext>
            </a:extLst>
          </p:cNvPr>
          <p:cNvSpPr txBox="1">
            <a:spLocks/>
          </p:cNvSpPr>
          <p:nvPr/>
        </p:nvSpPr>
        <p:spPr bwMode="black">
          <a:xfrm>
            <a:off x="3825618" y="952820"/>
            <a:ext cx="4632582" cy="367633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3pPr>
            <a:lvl4pPr marL="447675" marR="0" indent="-1762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TESCO Modern" panose="0200050603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tabLst>
                <a:tab pos="90488" algn="l"/>
              </a:tabLst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36" lvl="1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 előnyök: 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vásárlónak nem kell otthon várni a futárra, hogy kivigye a rendelést.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vásárlónak nem kell időt tölteni az áruházban.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vásárló ellenőrizheti a rendelés kiszállítását, beleértve azt is, hogy a szállítás előtt mi történt a rendeléssel.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megtakarított időt más tevékenységekre fordíthatja.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rendelés felvétele rugalmas, reggel 8-tól este 22-ig érhető el jellemzően.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3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D87DC8-601D-4BF8-AA38-5A00DEFD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KÖRNYEZETVÉDELMI KIHÍVÁSOK AZ ONLINE KERESKEDELEMBEN  </a:t>
            </a:r>
          </a:p>
        </p:txBody>
      </p:sp>
      <p:graphicFrame>
        <p:nvGraphicFramePr>
          <p:cNvPr id="15" name="Tartalom helye 3">
            <a:extLst>
              <a:ext uri="{FF2B5EF4-FFF2-40B4-BE49-F238E27FC236}">
                <a16:creationId xmlns:a16="http://schemas.microsoft.com/office/drawing/2014/main" id="{C491B466-8790-49A3-A57F-0084FD5B54A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5310724"/>
              </p:ext>
            </p:extLst>
          </p:nvPr>
        </p:nvGraphicFramePr>
        <p:xfrm>
          <a:off x="1028700" y="1714500"/>
          <a:ext cx="7200900" cy="268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329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D87DC8-601D-4BF8-AA38-5A00DEFD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41" y="430055"/>
            <a:ext cx="8189119" cy="442674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MEGOLDÁSOK</a:t>
            </a:r>
          </a:p>
        </p:txBody>
      </p:sp>
      <p:pic>
        <p:nvPicPr>
          <p:cNvPr id="10" name="Kép 9" descr="hands-protect-green-earth-globe-save-earth-planet-world-concept-vector.jpg">
            <a:extLst>
              <a:ext uri="{FF2B5EF4-FFF2-40B4-BE49-F238E27FC236}">
                <a16:creationId xmlns:a16="http://schemas.microsoft.com/office/drawing/2014/main" id="{0C25DC3F-A916-4CA6-B3F1-BA4D695F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"/>
          <a:stretch/>
        </p:blipFill>
        <p:spPr>
          <a:xfrm>
            <a:off x="477441" y="1693841"/>
            <a:ext cx="4032647" cy="2268978"/>
          </a:xfrm>
          <a:prstGeom prst="rect">
            <a:avLst/>
          </a:prstGeom>
          <a:noFill/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7372DC-F3CE-46F0-AD99-3762C0B90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3914" y="651392"/>
            <a:ext cx="4035028" cy="3412608"/>
          </a:xfrm>
        </p:spPr>
        <p:txBody>
          <a:bodyPr vert="horz" lIns="68580" tIns="34290" rIns="68580" bIns="34290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Eletromobilitás-alternatív energiaforrások.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Alternatív szállító eszközök.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Kevesebbszer többet-edukáció.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Felesleges csomagolás elhagyása, újrahasznosítás.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Aktív raktárak, központok.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Helyi, szezonális élelmiszerek támogatása.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venture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Hatékony járattervezés.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Technológiai fejlesztések.</a:t>
            </a:r>
          </a:p>
        </p:txBody>
      </p:sp>
    </p:spTree>
    <p:extLst>
      <p:ext uri="{BB962C8B-B14F-4D97-AF65-F5344CB8AC3E}">
        <p14:creationId xmlns:p14="http://schemas.microsoft.com/office/powerpoint/2010/main" val="267227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Modern_Logistics_Drone_Distribution_Technology_1920x1080.jpg">
            <a:extLst>
              <a:ext uri="{FF2B5EF4-FFF2-40B4-BE49-F238E27FC236}">
                <a16:creationId xmlns:a16="http://schemas.microsoft.com/office/drawing/2014/main" id="{8831BAC1-8DDB-4F38-AE96-04050C724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B3D112C-7B07-4AA5-B7DD-07989A45E64C}"/>
              </a:ext>
            </a:extLst>
          </p:cNvPr>
          <p:cNvSpPr txBox="1"/>
          <p:nvPr/>
        </p:nvSpPr>
        <p:spPr>
          <a:xfrm>
            <a:off x="1436346" y="1341340"/>
            <a:ext cx="6270922" cy="157367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5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KÖSZÖNÖM</a:t>
            </a:r>
          </a:p>
        </p:txBody>
      </p:sp>
    </p:spTree>
    <p:extLst>
      <p:ext uri="{BB962C8B-B14F-4D97-AF65-F5344CB8AC3E}">
        <p14:creationId xmlns:p14="http://schemas.microsoft.com/office/powerpoint/2010/main" val="62784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férfi, fal, ruházat látható&#10;&#10;Automatikusan generált leírás">
            <a:extLst>
              <a:ext uri="{FF2B5EF4-FFF2-40B4-BE49-F238E27FC236}">
                <a16:creationId xmlns:a16="http://schemas.microsoft.com/office/drawing/2014/main" id="{80804784-C42D-43E6-9A78-D342B284F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3280160" cy="5143493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3825618" y="390646"/>
            <a:ext cx="4632582" cy="43119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MUNKAHELYEK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Auchan: 1999-2001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Tesco: 2001-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E-kereskedelem: 2017-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endParaRPr lang="hu-H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VÉGZETTSÉGEK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Gazdálkodás-menedzsment-Edutus Főiskola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Vezetés-szervezés/Üzletviteli tanácsadó MSC-Szent István Egyetem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MSC-Edutus Egyetem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hallgató-MATE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endParaRPr lang="hu-H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Lean Coaching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Kaizen rendszerek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Belső auditor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r>
              <a:rPr lang="hu-H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pokaviktor@gmail.com</a:t>
            </a:r>
          </a:p>
        </p:txBody>
      </p:sp>
    </p:spTree>
    <p:extLst>
      <p:ext uri="{BB962C8B-B14F-4D97-AF65-F5344CB8AC3E}">
        <p14:creationId xmlns:p14="http://schemas.microsoft.com/office/powerpoint/2010/main" val="36510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hlinkClick r:id="rId2"/>
            <a:extLst>
              <a:ext uri="{FF2B5EF4-FFF2-40B4-BE49-F238E27FC236}">
                <a16:creationId xmlns:a16="http://schemas.microsoft.com/office/drawing/2014/main" id="{3F9490F3-3A2D-4118-900E-3E82735EAA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" y="8"/>
            <a:ext cx="9143985" cy="4557524"/>
          </a:xfrm>
          <a:prstGeom prst="rect">
            <a:avLst/>
          </a:prstGeom>
          <a:noFill/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35701B5-745A-4C49-94CC-21971E0EC56B}"/>
              </a:ext>
            </a:extLst>
          </p:cNvPr>
          <p:cNvSpPr txBox="1"/>
          <p:nvPr/>
        </p:nvSpPr>
        <p:spPr>
          <a:xfrm>
            <a:off x="885464" y="4557532"/>
            <a:ext cx="771365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gkidigital.hu</a:t>
            </a:r>
          </a:p>
          <a:p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301597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EAC23F-0170-411B-8853-3A547836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8" y="120651"/>
            <a:ext cx="4345106" cy="37743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2020 AZ E-KERESKEDELEM ÉVE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2C969E-B08C-4BF6-915C-13FED5D2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24" y="1014292"/>
            <a:ext cx="4345106" cy="3543240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45%-os bővülés-909 Mrd Forint forgalom.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boltbezárások, kijárási korlátozások és tiltások.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Ezzel párhuzamosan a más ágazatból elbocsátott munkaerő szinte azonnal megjelent az online kiskereskedelemben.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Átformálódtak a vásárlási szokások, ami szélesebb vásárlói rétegek számára tette komfortossá az internetes rendelést.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Biztonságos vásárlás.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1B6DDBE-BAEF-40B7-9889-E1DC74E7C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" r="5519"/>
          <a:stretch/>
        </p:blipFill>
        <p:spPr>
          <a:xfrm>
            <a:off x="5709196" y="7"/>
            <a:ext cx="3434804" cy="514349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669F1DC-D71C-4EC7-9047-E2B0F58FFB70}"/>
              </a:ext>
            </a:extLst>
          </p:cNvPr>
          <p:cNvSpPr txBox="1"/>
          <p:nvPr/>
        </p:nvSpPr>
        <p:spPr>
          <a:xfrm>
            <a:off x="885464" y="4557532"/>
            <a:ext cx="771365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gkidigital.hu</a:t>
            </a:r>
          </a:p>
          <a:p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27196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4B9DCB0-9FC6-4E6B-8190-8B0357008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00" t="20592" r="14833" b="6667"/>
          <a:stretch/>
        </p:blipFill>
        <p:spPr>
          <a:xfrm>
            <a:off x="566791" y="367821"/>
            <a:ext cx="7592308" cy="41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21BDB7-982A-420B-9B99-FB3D64E0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1"/>
            <a:ext cx="7200900" cy="4191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E-KERESKEDELEM ELLÁTÁSI LÁNC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2B9D7F02-4646-4D2B-899C-C862A91EB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473497"/>
              </p:ext>
            </p:extLst>
          </p:nvPr>
        </p:nvGraphicFramePr>
        <p:xfrm>
          <a:off x="1028700" y="1168400"/>
          <a:ext cx="7200900" cy="323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llipszis 2">
            <a:extLst>
              <a:ext uri="{FF2B5EF4-FFF2-40B4-BE49-F238E27FC236}">
                <a16:creationId xmlns:a16="http://schemas.microsoft.com/office/drawing/2014/main" id="{9614DCA9-3713-47DA-A58D-1341B2D6258B}"/>
              </a:ext>
            </a:extLst>
          </p:cNvPr>
          <p:cNvSpPr/>
          <p:nvPr/>
        </p:nvSpPr>
        <p:spPr>
          <a:xfrm>
            <a:off x="6030686" y="870857"/>
            <a:ext cx="2489200" cy="2053772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4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19C006EE-6B59-4932-A484-8B948CE4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>
            <a:normAutofit/>
          </a:bodyPr>
          <a:lstStyle/>
          <a:p>
            <a:r>
              <a:rPr lang="hu-HU" altLang="hu-HU" dirty="0" bmk="_Toc69648387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KISKERESKEDELMI LOGISZTIKAI MÁTRIX</a:t>
            </a:r>
            <a:br>
              <a:rPr lang="hu-HU" altLang="hu-HU" dirty="0">
                <a:solidFill>
                  <a:schemeClr val="tx2"/>
                </a:solidFill>
                <a:latin typeface="+mn-lt"/>
              </a:rPr>
            </a:br>
            <a:endParaRPr lang="hu-HU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41493C0-F370-4E2A-956C-53B614D36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488446"/>
              </p:ext>
            </p:extLst>
          </p:nvPr>
        </p:nvGraphicFramePr>
        <p:xfrm>
          <a:off x="1028700" y="1015678"/>
          <a:ext cx="7200900" cy="338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églalap 6">
            <a:extLst>
              <a:ext uri="{FF2B5EF4-FFF2-40B4-BE49-F238E27FC236}">
                <a16:creationId xmlns:a16="http://schemas.microsoft.com/office/drawing/2014/main" id="{19454788-B291-493C-88E6-A0764AA3DCB6}"/>
              </a:ext>
            </a:extLst>
          </p:cNvPr>
          <p:cNvSpPr/>
          <p:nvPr/>
        </p:nvSpPr>
        <p:spPr>
          <a:xfrm>
            <a:off x="964406" y="4561508"/>
            <a:ext cx="77652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Forrás: Horváth Mariann: A kiskereskedelmi logisztikai stratégiai modellek kritikai elemzése (kereszthivatkozás) alapján saját szerkesztés-1.oldal.</a:t>
            </a:r>
            <a:endParaRPr lang="hu-HU" altLang="hu-H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95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6F8D87FC-463C-4813-A71E-32A26A4F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1"/>
            <a:ext cx="7200900" cy="309262"/>
          </a:xfrm>
        </p:spPr>
        <p:txBody>
          <a:bodyPr/>
          <a:lstStyle/>
          <a:p>
            <a:r>
              <a:rPr lang="hu-HU" dirty="0"/>
              <a:t>WEBSHOP ÉS ONLINE BEVÁSÁRLÁS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E951E134-26BC-418A-A13E-33D662CEC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074278"/>
            <a:ext cx="3332988" cy="309262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Webshop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FC166193-3574-4CCC-943C-39441BF48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1942878"/>
            <a:ext cx="3332988" cy="2614724"/>
          </a:xfrm>
        </p:spPr>
        <p:txBody>
          <a:bodyPr>
            <a:no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Hűtést nem igénylő termékek elsősorban.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Teljes, országos, akár országhatáron túl nyúló lefedettség elérhető.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ár.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szerződés a vásárlás véglegesítésével jön létre.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843C722-CA00-46F0-8658-110D9D439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3761" y="1167893"/>
            <a:ext cx="3332988" cy="617934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bevásárlás</a:t>
            </a:r>
          </a:p>
          <a:p>
            <a:endParaRPr lang="hu-HU" dirty="0"/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635ECC69-FC31-4A82-9C5F-9381BAF53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3761" y="1785828"/>
            <a:ext cx="3332988" cy="2614724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Hűtést igénylő termékek is elérhetőek.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biztosított országos lefedettség.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ár vagy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szerződés az ajtóban jön létre.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943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857" y="514350"/>
            <a:ext cx="7501958" cy="58578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ONLINE BEVÁSÁRLÁS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4AD751D-7ADE-451D-B5DC-07BD7084E90B}"/>
              </a:ext>
            </a:extLst>
          </p:cNvPr>
          <p:cNvSpPr txBox="1"/>
          <p:nvPr/>
        </p:nvSpPr>
        <p:spPr bwMode="black">
          <a:xfrm>
            <a:off x="964407" y="989637"/>
            <a:ext cx="7673408" cy="372067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>
              <a:lnSpc>
                <a:spcPct val="94000"/>
              </a:lnSpc>
              <a:spcAft>
                <a:spcPts val="150"/>
              </a:spcAft>
            </a:pPr>
            <a:endParaRPr lang="en-US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Jellemzően áruházból (polcról) történik a bevásárlás (picking), de vannak kivételek (Fullfilment center). </a:t>
            </a:r>
            <a:endParaRPr lang="en-US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Slotok állnak a vásárlók rendelkezésére, ahová a foglalását le tudja adni. </a:t>
            </a: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Frissáru és fagyasztott valamint nem élelmiszerek is részei a választéknak.</a:t>
            </a:r>
            <a:endParaRPr lang="en-US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bevásárlást kézi adat gyűjtő eszközök segítik, a hatékonyság növelése érdekében.</a:t>
            </a: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cél elérhetőség 99%! De a vásárló 100%-ot vár el!</a:t>
            </a: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Szekvencia, planogram, pickrate</a:t>
            </a: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hu-H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Teljesítménymutatók: egy óra alatt összegyűjtött termék, termékelérhetőség, nem vásárlással töltött idő, hiányzó termék</a:t>
            </a:r>
            <a:r>
              <a:rPr lang="hu-H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50"/>
              </a:spcAft>
            </a:pPr>
            <a:endParaRPr lang="en-US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  <a:buChar char="•"/>
            </a:pPr>
            <a:endParaRPr lang="en-US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36" indent="-288036">
              <a:lnSpc>
                <a:spcPct val="94000"/>
              </a:lnSpc>
              <a:spcAft>
                <a:spcPts val="150"/>
              </a:spcAft>
              <a:buFont typeface="Franklin Gothic Book" panose="020B0503020102020204" pitchFamily="34" charset="0"/>
            </a:pPr>
            <a:endParaRPr lang="en-US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41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andard template v3">
  <a:themeElements>
    <a:clrScheme name="Custom 1">
      <a:dk1>
        <a:sysClr val="windowText" lastClr="000000"/>
      </a:dk1>
      <a:lt1>
        <a:sysClr val="window" lastClr="FFFFFF"/>
      </a:lt1>
      <a:dk2>
        <a:srgbClr val="6E6767"/>
      </a:dk2>
      <a:lt2>
        <a:srgbClr val="FFFFFF"/>
      </a:lt2>
      <a:accent1>
        <a:srgbClr val="00539F"/>
      </a:accent1>
      <a:accent2>
        <a:srgbClr val="FFA626"/>
      </a:accent2>
      <a:accent3>
        <a:srgbClr val="FF7D82"/>
      </a:accent3>
      <a:accent4>
        <a:srgbClr val="00BCD4"/>
      </a:accent4>
      <a:accent5>
        <a:srgbClr val="00BFA6"/>
      </a:accent5>
      <a:accent6>
        <a:srgbClr val="CCBAA1"/>
      </a:accent6>
      <a:hlink>
        <a:srgbClr val="000000"/>
      </a:hlink>
      <a:folHlink>
        <a:srgbClr val="000000"/>
      </a:folHlink>
    </a:clrScheme>
    <a:fontScheme name="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.9 template_zls" id="{E01DB7B9-2FE4-4429-878E-40D63C4B8131}" vid="{E03D0DEA-EFDD-44EC-808C-B823AB7DC0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26A5EAB30294E8FA130B687AB6411" ma:contentTypeVersion="13" ma:contentTypeDescription="Create a new document." ma:contentTypeScope="" ma:versionID="34e37cbc3a0a5f338fac688d740ae6a6">
  <xsd:schema xmlns:xsd="http://www.w3.org/2001/XMLSchema" xmlns:xs="http://www.w3.org/2001/XMLSchema" xmlns:p="http://schemas.microsoft.com/office/2006/metadata/properties" xmlns:ns3="c6398793-e2c0-4416-9612-27e3eceffdd9" xmlns:ns4="7cdbe1b2-e770-47fd-ae67-6baf0eb0420f" targetNamespace="http://schemas.microsoft.com/office/2006/metadata/properties" ma:root="true" ma:fieldsID="f6f493528da3f21e45dec430db986eda" ns3:_="" ns4:_="">
    <xsd:import namespace="c6398793-e2c0-4416-9612-27e3eceffdd9"/>
    <xsd:import namespace="7cdbe1b2-e770-47fd-ae67-6baf0eb042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98793-e2c0-4416-9612-27e3eceffd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be1b2-e770-47fd-ae67-6baf0eb0420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6AAC7C-027C-4BEF-B3FF-D611532D5B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7578EA-8916-46BA-8544-9EFD1BDC6D17}">
  <ds:schemaRefs>
    <ds:schemaRef ds:uri="http://schemas.microsoft.com/office/2006/metadata/properties"/>
    <ds:schemaRef ds:uri="c6398793-e2c0-4416-9612-27e3eceffdd9"/>
    <ds:schemaRef ds:uri="http://schemas.microsoft.com/office/2006/documentManagement/types"/>
    <ds:schemaRef ds:uri="http://schemas.openxmlformats.org/package/2006/metadata/core-properties"/>
    <ds:schemaRef ds:uri="7cdbe1b2-e770-47fd-ae67-6baf0eb0420f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9C4D53C-ED77-472F-9B36-17D1963005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398793-e2c0-4416-9612-27e3eceffdd9"/>
    <ds:schemaRef ds:uri="7cdbe1b2-e770-47fd-ae67-6baf0eb042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 template v3.potx</Template>
  <TotalTime>0</TotalTime>
  <Words>830</Words>
  <Application>Microsoft Office PowerPoint</Application>
  <PresentationFormat>Diavetítés a képernyőre (16:9 oldalarány)</PresentationFormat>
  <Paragraphs>137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7" baseType="lpstr">
      <vt:lpstr>Arial</vt:lpstr>
      <vt:lpstr>Calibri</vt:lpstr>
      <vt:lpstr>Franklin Gothic Book</vt:lpstr>
      <vt:lpstr>TESCO Modern</vt:lpstr>
      <vt:lpstr>TESCO Modern Bold</vt:lpstr>
      <vt:lpstr>Times New Roman</vt:lpstr>
      <vt:lpstr>Wingdings</vt:lpstr>
      <vt:lpstr>Standard template v3</vt:lpstr>
      <vt:lpstr>  SZEánsz.  Az Online vásárlás aranykora  Póka Viktor   </vt:lpstr>
      <vt:lpstr>PowerPoint-bemutató</vt:lpstr>
      <vt:lpstr>PowerPoint-bemutató</vt:lpstr>
      <vt:lpstr>2020 AZ E-KERESKEDELEM ÉVE</vt:lpstr>
      <vt:lpstr>PowerPoint-bemutató</vt:lpstr>
      <vt:lpstr>E-KERESKEDELEM ELLÁTÁSI LÁNC</vt:lpstr>
      <vt:lpstr>KISKERESKEDELMI LOGISZTIKAI MÁTRIX </vt:lpstr>
      <vt:lpstr>WEBSHOP ÉS ONLINE BEVÁSÁRLÁS</vt:lpstr>
      <vt:lpstr>ONLINE BEVÁSÁRLÁS</vt:lpstr>
      <vt:lpstr>UTOLSÓ KILOMÉTER  </vt:lpstr>
      <vt:lpstr>REVERSE LOGISZTIKA </vt:lpstr>
      <vt:lpstr>CSOMAGOLÁS AZ ONLINE KERESKEDELEMBEN</vt:lpstr>
      <vt:lpstr>AZNAPI KISZÁLLÍTÁS  </vt:lpstr>
      <vt:lpstr>Expressz/On-demand  Delivery </vt:lpstr>
      <vt:lpstr>LOCKER </vt:lpstr>
      <vt:lpstr>CLICK AND COLLECT PONT </vt:lpstr>
      <vt:lpstr>KÖRNYEZETVÉDELMI KIHÍVÁSOK AZ ONLINE KERESKEDELEMBEN  </vt:lpstr>
      <vt:lpstr>MEGOLDÁSOK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Picking  the best substitutions.</dc:title>
  <dc:creator/>
  <cp:keywords>Tesco PowerPoint Template</cp:keywords>
  <cp:lastModifiedBy/>
  <cp:revision>8</cp:revision>
  <cp:lastPrinted>2016-08-16T15:36:42Z</cp:lastPrinted>
  <dcterms:created xsi:type="dcterms:W3CDTF">2017-01-18T18:20:33Z</dcterms:created>
  <dcterms:modified xsi:type="dcterms:W3CDTF">2023-01-26T08:19:32Z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0x01010052026A5EAB30294E8FA130B687AB6411</vt:lpwstr>
  </property>
</Properties>
</file>